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sldIdLst>
    <p:sldId id="20154" r:id="rId5"/>
    <p:sldId id="20414" r:id="rId6"/>
    <p:sldId id="20410" r:id="rId7"/>
    <p:sldId id="20465" r:id="rId8"/>
    <p:sldId id="20466" r:id="rId9"/>
    <p:sldId id="20412" r:id="rId10"/>
    <p:sldId id="20413" r:id="rId11"/>
    <p:sldId id="20406" r:id="rId12"/>
    <p:sldId id="20153" r:id="rId13"/>
    <p:sldId id="300" r:id="rId14"/>
    <p:sldId id="304" r:id="rId15"/>
    <p:sldId id="20310" r:id="rId16"/>
    <p:sldId id="20409" r:id="rId17"/>
    <p:sldId id="20314" r:id="rId18"/>
    <p:sldId id="20311" r:id="rId19"/>
    <p:sldId id="20312" r:id="rId20"/>
    <p:sldId id="20313" r:id="rId21"/>
    <p:sldId id="20315" r:id="rId22"/>
    <p:sldId id="2040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1E4"/>
    <a:srgbClr val="F2CEE3"/>
    <a:srgbClr val="8E410C"/>
    <a:srgbClr val="800000"/>
    <a:srgbClr val="643D20"/>
    <a:srgbClr val="C7E6F1"/>
    <a:srgbClr val="B5DFED"/>
    <a:srgbClr val="B5DFEE"/>
    <a:srgbClr val="C8CEF0"/>
    <a:srgbClr val="BA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สไตล์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สไตล์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16" autoAdjust="0"/>
    <p:restoredTop sz="86411" autoAdjust="0"/>
  </p:normalViewPr>
  <p:slideViewPr>
    <p:cSldViewPr snapToGrid="0">
      <p:cViewPr varScale="1">
        <p:scale>
          <a:sx n="86" d="100"/>
          <a:sy n="86" d="100"/>
        </p:scale>
        <p:origin x="9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0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426F-3E99-4652-AC8F-EDD01D9D6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91128-44D6-4BBE-89D6-0ED2C28EC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32C17-D490-4A1F-B552-6C98884C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0295-7462-42FB-BECE-82AB475D9047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D92CA-229F-4398-9E2E-9F73132D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B98D-D17E-412C-94A6-86FADDB9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8164" y="6499215"/>
            <a:ext cx="435836" cy="23521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89C791B7-3512-4B70-BECC-072665CA5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4594-49C0-4ACF-BA38-5B627EA4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9A93-080C-46E9-A647-01C10A4F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7079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7095-E61F-40F5-A12D-23BC0C00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2F5-0ECB-4F79-A58E-4C536C83B8E2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E1903-906F-49F4-9F4B-6BA57DF6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1648F-FE81-4B71-83FA-5C81305E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073" y="6486258"/>
            <a:ext cx="452928" cy="235218"/>
          </a:xfrm>
        </p:spPr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0A02-ADD8-4422-AD56-1E881E91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75D8D-4ACC-48A1-8DAC-C974F3AA3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45546-9FF7-401D-85A7-6F18925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BD57-9A9A-456B-96D4-489A9D24C29A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5EC8-36E5-4EB7-8591-576B9053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DC750-0E3B-4702-B303-78FC4066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6238-3C00-4BD3-B0EC-4A58703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27A3-59B4-4EED-9356-8B3C9043D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4C518-AAEB-4EA7-97BD-1F5293B29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7F76C-1905-4EA8-9BDF-5B48BB34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DEA2-8068-4E42-B82C-5662E7544EFC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35A22-54F3-4C23-968D-75B53264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1C3E1-4F4D-467A-BA1F-C40C3098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6710" y="6486259"/>
            <a:ext cx="427289" cy="235218"/>
          </a:xfrm>
        </p:spPr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3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0D53-2ACA-44BE-8DA0-F4786452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F5718-F261-4DF4-95F4-725B6AD8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62E86-CC15-4FFF-B559-4D2E352AC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5AF5D-A789-4119-9DB0-62242AC90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C58BA-D8A3-4765-B462-C288EA66E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3CFD9-3788-4E17-A0ED-3C698F9F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0C92-15AD-43C3-AA97-2EAC2558F8F7}" type="datetime1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50F65-FF52-4FB8-9701-6CE3B109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C0F19-D6A6-49AA-98BA-904F5AF9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87BD-1059-4F40-AD6D-CBFD58AA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024AA-9D2B-4353-A20B-F9D2CD06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228-F7EF-4CD8-A7AC-DFDBA2D49F74}" type="datetime1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2FD4A-246B-47A6-9466-E8FD9C45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94A10-150A-4323-9CA3-21FF302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0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92EF6-ED2A-492A-A76E-1FBE7CC9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B8C1-8F65-4A28-8F4A-D77A5C51A42D}" type="datetime1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B692B-5AFD-4A22-B338-0A5D7FE6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7B8FF-1F20-4BFF-B3DA-28877F6E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8E85-E7DD-4D46-B1CA-338C59B5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5A0DD-84C2-4680-9259-8E34B8EE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5C2EF-2D5A-40B9-BBE3-BDBA0549B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32724-193E-443A-858D-C5B0ABA4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DC9F-5253-43B2-AAF0-05477D05DC75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3D00D-9CF4-42CC-8849-F2DB46FB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D1538-7D6C-4926-93C8-963A565E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52D3-94A7-43DC-9071-A534329C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3B7E8-9B92-4724-B24F-76C6F0033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C6EF-CC5C-4362-A9A7-904D1BD54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EA4BB-EA0F-421D-AF31-922ACCAA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DE8C-0F7C-4208-9FA1-816F7D2B8982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B5957-BBEB-4BF8-BFA6-4D9F907E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BB8B8-1BB4-4B70-8853-A930B807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4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F095-B8D4-4115-BF2D-0DC0F6AA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DB329-6110-487E-9254-8594E80B9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FC69-7418-4ADA-A0E9-F79C0D44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2FAF-E5D6-4E1A-93BA-5F7363F2A042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F2692-F7AC-4B1B-BFCC-F0F94B10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E10A3-BD13-4D32-99FD-43B3EB8A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5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3A6F0-E150-4B3C-842B-422C0B431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89F60-7867-465B-A168-A787ACA8C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30C5-D036-411A-84F7-9784EDBA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6328-F020-4482-A075-E92F141B0EF0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F99D-7F06-4A2F-9A64-81AC011B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28A2-ED9C-4167-A091-E9B0903C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4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8165" y="6477712"/>
            <a:ext cx="435836" cy="243763"/>
          </a:xfrm>
        </p:spPr>
        <p:txBody>
          <a:bodyPr/>
          <a:lstStyle>
            <a:lvl1pPr>
              <a:defRPr sz="1600"/>
            </a:lvl1pPr>
          </a:lstStyle>
          <a:p>
            <a:pPr defTabSz="914377">
              <a:defRPr/>
            </a:pPr>
            <a:fld id="{A739382E-BFD1-46DA-92E8-EC2211C4D4CD}" type="slidenum">
              <a:rPr lang="th-TH" smtClean="0"/>
              <a:pPr defTabSz="914377">
                <a:defRPr/>
              </a:pPr>
              <a:t>‹#›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7889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D56F-F42E-4A97-BBE2-7785F00D6BFC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55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C972-DBE9-4194-937C-582CB20DC28C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F8EE-B92A-44E3-A9CF-31BF954A668E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8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7F22-1FC5-4293-8012-FA1B3333E3E2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5C4E-9C42-4367-B285-2E1CC6501B0C}" type="datetime1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0E06-41CA-4DFE-AFBE-A60C6FBC5A54}" type="datetime1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5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65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BD08-CDE3-49F0-83A0-87611B5F5D6B}" type="datetime1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1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9E5E-30DA-4357-A261-B1D859107D32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30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1B-45F1-41B8-8E41-B110C88977E1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0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CB9-9C85-406C-834C-0C5455A0FBC0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22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48BA-C784-4B51-984C-59AB780FE640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CEFC-4A86-419A-9511-6550DC8D5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4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426F-3E99-4652-AC8F-EDD01D9D6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91128-44D6-4BBE-89D6-0ED2C28EC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32C17-D490-4A1F-B552-6C98884C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0295-7462-42FB-BECE-82AB475D90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D92CA-229F-4398-9E2E-9F73132D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B98D-D17E-412C-94A6-86FADDB9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8164" y="6499215"/>
            <a:ext cx="435836" cy="235218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algn="r">
              <a:defRPr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8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4594-49C0-4ACF-BA38-5B627EA4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9A93-080C-46E9-A647-01C10A4F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7079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7095-E61F-40F5-A12D-23BC0C00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82F5-0ECB-4F79-A58E-4C536C83B8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E1903-906F-49F4-9F4B-6BA57DF6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1648F-FE81-4B71-83FA-5C81305E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073" y="6486258"/>
            <a:ext cx="452928" cy="235218"/>
          </a:xfrm>
        </p:spPr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0A02-ADD8-4422-AD56-1E881E91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75D8D-4ACC-48A1-8DAC-C974F3AA3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45546-9FF7-401D-85A7-6F18925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BD57-9A9A-456B-96D4-489A9D24C2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5EC8-36E5-4EB7-8591-576B9053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DC750-0E3B-4702-B303-78FC4066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98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6238-3C00-4BD3-B0EC-4A587030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927A3-59B4-4EED-9356-8B3C9043D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4C518-AAEB-4EA7-97BD-1F5293B29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7F76C-1905-4EA8-9BDF-5B48BB34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DEA2-8068-4E42-B82C-5662E7544E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35A22-54F3-4C23-968D-75B53264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1C3E1-4F4D-467A-BA1F-C40C3098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6710" y="6486259"/>
            <a:ext cx="427289" cy="235218"/>
          </a:xfrm>
        </p:spPr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64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0D53-2ACA-44BE-8DA0-F4786452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F5718-F261-4DF4-95F4-725B6AD8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62E86-CC15-4FFF-B559-4D2E352AC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5AF5D-A789-4119-9DB0-62242AC90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C58BA-D8A3-4765-B462-C288EA66E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3CFD9-3788-4E17-A0ED-3C698F9F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0C92-15AD-43C3-AA97-2EAC2558F8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50F65-FF52-4FB8-9701-6CE3B109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C0F19-D6A6-49AA-98BA-904F5AF9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42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87BD-1059-4F40-AD6D-CBFD58AA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024AA-9D2B-4353-A20B-F9D2CD06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228-F7EF-4CD8-A7AC-DFDBA2D49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2FD4A-246B-47A6-9466-E8FD9C45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94A10-150A-4323-9CA3-21FF302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30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92EF6-ED2A-492A-A76E-1FBE7CC9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B8C1-8F65-4A28-8F4A-D77A5C51A4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B692B-5AFD-4A22-B338-0A5D7FE6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7B8FF-1F20-4BFF-B3DA-28877F6E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7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8E85-E7DD-4D46-B1CA-338C59B5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5A0DD-84C2-4680-9259-8E34B8EE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5C2EF-2D5A-40B9-BBE3-BDBA0549B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32724-193E-443A-858D-C5B0ABA4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DC9F-5253-43B2-AAF0-05477D05DC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3D00D-9CF4-42CC-8849-F2DB46FB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D1538-7D6C-4926-93C8-963A565E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00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52D3-94A7-43DC-9071-A534329C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3B7E8-9B92-4724-B24F-76C6F0033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C6EF-CC5C-4362-A9A7-904D1BD54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EA4BB-EA0F-421D-AF31-922ACCAA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DE8C-0F7C-4208-9FA1-816F7D2B89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B5957-BBEB-4BF8-BFA6-4D9F907E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BB8B8-1BB4-4B70-8853-A930B807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30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F095-B8D4-4115-BF2D-0DC0F6AA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DB329-6110-487E-9254-8594E80B9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FC69-7418-4ADA-A0E9-F79C0D44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42FAF-E5D6-4E1A-93BA-5F7363F2A0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F2692-F7AC-4B1B-BFCC-F0F94B10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E10A3-BD13-4D32-99FD-43B3EB8A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22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3A6F0-E150-4B3C-842B-422C0B431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89F60-7867-465B-A168-A787ACA8C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30C5-D036-411A-84F7-9784EDBA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6328-F020-4482-A075-E92F141B0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F99D-7F06-4A2F-9A64-81AC011B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28A2-ED9C-4167-A091-E9B0903C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7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8165" y="6477712"/>
            <a:ext cx="435836" cy="243763"/>
          </a:xfrm>
        </p:spPr>
        <p:txBody>
          <a:bodyPr/>
          <a:lstStyle>
            <a:lvl1pPr>
              <a:defRPr sz="1600"/>
            </a:lvl1pPr>
          </a:lstStyle>
          <a:p>
            <a:pPr defTabSz="914377">
              <a:defRPr/>
            </a:pPr>
            <a:fld id="{A739382E-BFD1-46DA-92E8-EC2211C4D4CD}" type="slidenum">
              <a:rPr lang="th-TH" smtClean="0">
                <a:solidFill>
                  <a:prstClr val="white"/>
                </a:solidFill>
              </a:rPr>
              <a:pPr defTabSz="914377">
                <a:defRPr/>
              </a:pPr>
              <a:t>‹#›</a:t>
            </a:fld>
            <a:endParaRPr lang="th-TH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C762-1E16-4869-BECD-B26ED53DBFE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05EE-2889-4315-8022-24F521DD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C38A1-933B-4EBD-960D-B06A3CE7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5B970-77F8-419D-9168-46BA10511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149C-2070-4A1A-A036-E067A9EC5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175F-0A19-4641-9FE1-EEBB2E8AD8AF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AD722-2AF4-416D-B1E7-3E5CE7E85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38F2D-D508-4751-940D-2BE4CC13B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8165" y="6486258"/>
            <a:ext cx="435836" cy="235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89C791B7-3512-4B70-BECC-072665CA5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152C-200E-4E9C-89B9-CA18900DB029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069" y="6383706"/>
            <a:ext cx="546931" cy="252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83CEFC-4A86-419A-9511-6550DC8D5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C38A1-933B-4EBD-960D-B06A3CE7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5B970-77F8-419D-9168-46BA10511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149C-2070-4A1A-A036-E067A9EC5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F175F-0A19-4641-9FE1-EEBB2E8AD8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AD722-2AF4-416D-B1E7-3E5CE7E85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38F2D-D508-4751-940D-2BE4CC13B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8165" y="6486258"/>
            <a:ext cx="435836" cy="235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89C791B7-3512-4B70-BECC-072665CA5A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3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1857DB3-4A8F-1032-91AE-1758749D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0" t="34541"/>
          <a:stretch/>
        </p:blipFill>
        <p:spPr>
          <a:xfrm>
            <a:off x="5559922" y="4038007"/>
            <a:ext cx="3280771" cy="2006516"/>
          </a:xfrm>
          <a:prstGeom prst="rect">
            <a:avLst/>
          </a:prstGeom>
        </p:spPr>
      </p:pic>
      <p:sp>
        <p:nvSpPr>
          <p:cNvPr id="29" name="AutoShape 3">
            <a:extLst>
              <a:ext uri="{FF2B5EF4-FFF2-40B4-BE49-F238E27FC236}">
                <a16:creationId xmlns:a16="http://schemas.microsoft.com/office/drawing/2014/main" id="{20AE63D1-8EC3-4772-D8CB-F9543C065EDD}"/>
              </a:ext>
            </a:extLst>
          </p:cNvPr>
          <p:cNvSpPr/>
          <p:nvPr/>
        </p:nvSpPr>
        <p:spPr>
          <a:xfrm rot="5400000" flipH="1">
            <a:off x="2685226" y="3650827"/>
            <a:ext cx="87733" cy="5458184"/>
          </a:xfrm>
          <a:prstGeom prst="rect">
            <a:avLst/>
          </a:prstGeom>
          <a:solidFill>
            <a:srgbClr val="ED7D0D"/>
          </a:solidFill>
        </p:spPr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1F465543-8737-2C80-676A-E10EE29EEC4B}"/>
              </a:ext>
            </a:extLst>
          </p:cNvPr>
          <p:cNvSpPr txBox="1"/>
          <p:nvPr/>
        </p:nvSpPr>
        <p:spPr>
          <a:xfrm>
            <a:off x="614346" y="1151549"/>
            <a:ext cx="8128168" cy="1797368"/>
          </a:xfrm>
          <a:prstGeom prst="roundRect">
            <a:avLst>
              <a:gd name="adj" fmla="val 22131"/>
            </a:avLst>
          </a:prstGeom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การประชุมคณะกรรมการทรัพยากรน้ำแห่งชาติ </a:t>
            </a:r>
            <a:b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</a:t>
            </a:r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 </a:t>
            </a:r>
            <a:r>
              <a:rPr lang="th-TH" sz="4800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/.......</a:t>
            </a:r>
            <a:endParaRPr lang="th-TH" sz="48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0A9B264-62E1-4CCB-CA4C-F05ECE00F095}"/>
              </a:ext>
            </a:extLst>
          </p:cNvPr>
          <p:cNvSpPr txBox="1"/>
          <p:nvPr/>
        </p:nvSpPr>
        <p:spPr>
          <a:xfrm>
            <a:off x="614346" y="3326953"/>
            <a:ext cx="8128168" cy="1374458"/>
          </a:xfrm>
          <a:prstGeom prst="roundRect">
            <a:avLst>
              <a:gd name="adj" fmla="val 21864"/>
            </a:avLst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........................ เวลา ............. น.</a:t>
            </a:r>
            <a:b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ณ..........................................................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99DA51E-642D-8F33-3EC3-ACA911EEFACB}"/>
              </a:ext>
            </a:extLst>
          </p:cNvPr>
          <p:cNvSpPr/>
          <p:nvPr/>
        </p:nvSpPr>
        <p:spPr>
          <a:xfrm>
            <a:off x="5153026" y="6149992"/>
            <a:ext cx="3990974" cy="372119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AE7F3C9-2B73-4C50-4AE9-4AEA7B06A9A0}"/>
              </a:ext>
            </a:extLst>
          </p:cNvPr>
          <p:cNvSpPr/>
          <p:nvPr/>
        </p:nvSpPr>
        <p:spPr>
          <a:xfrm rot="10800000">
            <a:off x="0" y="-3"/>
            <a:ext cx="9143998" cy="65866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F98DA3F6-206D-7BC0-7732-88298A561601}"/>
              </a:ext>
            </a:extLst>
          </p:cNvPr>
          <p:cNvGrpSpPr/>
          <p:nvPr/>
        </p:nvGrpSpPr>
        <p:grpSpPr>
          <a:xfrm>
            <a:off x="199587" y="206099"/>
            <a:ext cx="247135" cy="213658"/>
            <a:chOff x="199587" y="206099"/>
            <a:chExt cx="247135" cy="213658"/>
          </a:xfrm>
        </p:grpSpPr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E6933652-565A-5679-5612-6EE24B389326}"/>
                </a:ext>
              </a:extLst>
            </p:cNvPr>
            <p:cNvSpPr/>
            <p:nvPr/>
          </p:nvSpPr>
          <p:spPr>
            <a:xfrm>
              <a:off x="199587" y="206099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05ED0526-D1E5-718A-EF35-9FBDD7185B44}"/>
                </a:ext>
              </a:extLst>
            </p:cNvPr>
            <p:cNvSpPr/>
            <p:nvPr/>
          </p:nvSpPr>
          <p:spPr>
            <a:xfrm>
              <a:off x="199587" y="289296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CF86E3E1-5434-3D3D-D797-A1DCE2CA7ADB}"/>
                </a:ext>
              </a:extLst>
            </p:cNvPr>
            <p:cNvSpPr/>
            <p:nvPr/>
          </p:nvSpPr>
          <p:spPr>
            <a:xfrm>
              <a:off x="199587" y="374038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67434701-9C71-5A3B-3722-AF535445B792}"/>
              </a:ext>
            </a:extLst>
          </p:cNvPr>
          <p:cNvSpPr txBox="1"/>
          <p:nvPr/>
        </p:nvSpPr>
        <p:spPr>
          <a:xfrm>
            <a:off x="535533" y="115672"/>
            <a:ext cx="5554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 X" panose="02000506090000020004" pitchFamily="2" charset="-34"/>
                <a:ea typeface="+mn-ea"/>
                <a:cs typeface="DB Helvethaica X" panose="02000506090000020004" pitchFamily="2" charset="-34"/>
              </a:rPr>
              <a:t>การประชุมคณะกรรมการทรัพยากรน้ำแห่งชาติ ครั้งที่ </a:t>
            </a:r>
            <a:r>
              <a:rPr lang="th-TH" sz="2000" b="1" spc="100" dirty="0">
                <a:solidFill>
                  <a:prstClr val="white"/>
                </a:solidFill>
                <a:latin typeface="DB Helvethaica X" panose="02000506090000020004" pitchFamily="2" charset="-34"/>
                <a:cs typeface="DB Helvethaica X" panose="02000506090000020004" pitchFamily="2" charset="-34"/>
              </a:rPr>
              <a:t>3</a:t>
            </a:r>
            <a:r>
              <a:rPr kumimoji="0" lang="th-TH" sz="20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 X" panose="02000506090000020004" pitchFamily="2" charset="-34"/>
                <a:ea typeface="+mn-ea"/>
                <a:cs typeface="DB Helvethaica X" panose="02000506090000020004" pitchFamily="2" charset="-34"/>
              </a:rPr>
              <a:t>/2565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 X" panose="02000506090000020004" pitchFamily="2" charset="-34"/>
              <a:ea typeface="+mn-ea"/>
              <a:cs typeface="DB Helvethaica X" panose="02000506090000020004" pitchFamily="2" charset="-34"/>
            </a:endParaRPr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C0B2000A-B4A2-3097-43B1-9E28F8123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50" y="108193"/>
            <a:ext cx="400011" cy="400011"/>
          </a:xfrm>
          <a:prstGeom prst="rect">
            <a:avLst/>
          </a:prstGeom>
        </p:spPr>
      </p:pic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CF08A06B-8625-B9E7-0BE8-36B96FDB52D5}"/>
              </a:ext>
            </a:extLst>
          </p:cNvPr>
          <p:cNvSpPr/>
          <p:nvPr/>
        </p:nvSpPr>
        <p:spPr>
          <a:xfrm>
            <a:off x="5357004" y="5999530"/>
            <a:ext cx="3669357" cy="150463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071A6F0E-FA88-2C12-162C-6039B5953DD0}"/>
              </a:ext>
            </a:extLst>
          </p:cNvPr>
          <p:cNvSpPr/>
          <p:nvPr/>
        </p:nvSpPr>
        <p:spPr>
          <a:xfrm>
            <a:off x="5595147" y="5861420"/>
            <a:ext cx="3231208" cy="135851"/>
          </a:xfrm>
          <a:prstGeom prst="roundRect">
            <a:avLst>
              <a:gd name="adj" fmla="val 50000"/>
            </a:avLst>
          </a:prstGeom>
          <a:solidFill>
            <a:srgbClr val="0CA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099AD6A-B965-3A30-A285-F3D0F08D22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276" y="96239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6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6">
            <a:extLst>
              <a:ext uri="{FF2B5EF4-FFF2-40B4-BE49-F238E27FC236}">
                <a16:creationId xmlns:a16="http://schemas.microsoft.com/office/drawing/2014/main" id="{F5EBA89B-76F7-CA3E-D3E0-DDF51103DA25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</a:t>
            </a:r>
            <a:r>
              <a:rPr lang="th-TH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.1 รายงานสถานการณ์น้ำปัจจุบัน และการคาดการณ์</a:t>
            </a:r>
          </a:p>
        </p:txBody>
      </p:sp>
      <p:sp>
        <p:nvSpPr>
          <p:cNvPr id="27" name="Rectangle 54">
            <a:extLst>
              <a:ext uri="{FF2B5EF4-FFF2-40B4-BE49-F238E27FC236}">
                <a16:creationId xmlns:a16="http://schemas.microsoft.com/office/drawing/2014/main" id="{A2A44FD0-2D06-C57D-0BFA-732B171FC36D}"/>
              </a:ext>
            </a:extLst>
          </p:cNvPr>
          <p:cNvSpPr/>
          <p:nvPr/>
        </p:nvSpPr>
        <p:spPr>
          <a:xfrm>
            <a:off x="0" y="834660"/>
            <a:ext cx="9144000" cy="1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54">
            <a:extLst>
              <a:ext uri="{FF2B5EF4-FFF2-40B4-BE49-F238E27FC236}">
                <a16:creationId xmlns:a16="http://schemas.microsoft.com/office/drawing/2014/main" id="{28ACC95D-3612-6B96-7195-28C70C71FF4B}"/>
              </a:ext>
            </a:extLst>
          </p:cNvPr>
          <p:cNvSpPr/>
          <p:nvPr/>
        </p:nvSpPr>
        <p:spPr>
          <a:xfrm>
            <a:off x="0" y="6756487"/>
            <a:ext cx="9144000" cy="101513"/>
          </a:xfrm>
          <a:prstGeom prst="rect">
            <a:avLst/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2A8FCD22-D985-CB77-4F7B-5EA2A9093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453E265-672B-57E7-3BCF-582074BE8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rgbClr val="F3F6F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">
            <a:extLst>
              <a:ext uri="{FF2B5EF4-FFF2-40B4-BE49-F238E27FC236}">
                <a16:creationId xmlns:a16="http://schemas.microsoft.com/office/drawing/2014/main" id="{FFE2D244-F5AF-4E18-CCCE-56FE9734ADEC}"/>
              </a:ext>
            </a:extLst>
          </p:cNvPr>
          <p:cNvGrpSpPr/>
          <p:nvPr/>
        </p:nvGrpSpPr>
        <p:grpSpPr>
          <a:xfrm rot="-10800000">
            <a:off x="0" y="6528444"/>
            <a:ext cx="7050808" cy="116433"/>
            <a:chOff x="0" y="0"/>
            <a:chExt cx="5250233" cy="209797"/>
          </a:xfrm>
          <a:solidFill>
            <a:schemeClr val="bg1">
              <a:lumMod val="65000"/>
            </a:schemeClr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D439417-EE7E-78AA-6F7D-8F8B22AFE11E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6EC28E1-F5C4-C1EB-808A-A5BAAFBD3A3C}"/>
              </a:ext>
            </a:extLst>
          </p:cNvPr>
          <p:cNvGrpSpPr/>
          <p:nvPr/>
        </p:nvGrpSpPr>
        <p:grpSpPr>
          <a:xfrm rot="-10800000">
            <a:off x="7198592" y="6525567"/>
            <a:ext cx="1945407" cy="119311"/>
            <a:chOff x="0" y="0"/>
            <a:chExt cx="1525306" cy="209797"/>
          </a:xfrm>
          <a:solidFill>
            <a:srgbClr val="ED7D0D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B1C7C6B6-16F9-93C6-FC74-AFBD7776E4C9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sp>
        <p:nvSpPr>
          <p:cNvPr id="60" name="Rectangle: Top Corners Rounded 6">
            <a:extLst>
              <a:ext uri="{FF2B5EF4-FFF2-40B4-BE49-F238E27FC236}">
                <a16:creationId xmlns:a16="http://schemas.microsoft.com/office/drawing/2014/main" id="{EA12A606-CA72-46D2-EDB9-7DAF69C51E6D}"/>
              </a:ext>
            </a:extLst>
          </p:cNvPr>
          <p:cNvSpPr/>
          <p:nvPr/>
        </p:nvSpPr>
        <p:spPr>
          <a:xfrm>
            <a:off x="1074304" y="1966982"/>
            <a:ext cx="4041160" cy="6155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ความเห็นของฝ่ายเลขานุการ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F77EC630-91A6-1A5F-07E3-81A16CCFE387}"/>
              </a:ext>
            </a:extLst>
          </p:cNvPr>
          <p:cNvSpPr/>
          <p:nvPr/>
        </p:nvSpPr>
        <p:spPr>
          <a:xfrm>
            <a:off x="567748" y="2566891"/>
            <a:ext cx="8008504" cy="27823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8100">
                <a:solidFill>
                  <a:schemeClr val="tx1"/>
                </a:solidFill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: Top Corners Rounded 6">
            <a:extLst>
              <a:ext uri="{FF2B5EF4-FFF2-40B4-BE49-F238E27FC236}">
                <a16:creationId xmlns:a16="http://schemas.microsoft.com/office/drawing/2014/main" id="{814E5AE9-88C5-DB07-09CF-C82699D9EEE7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4.1 รายงานสถานการณ์น้ำปัจจุบัน และการคาดการณ์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F239DD0-FE0E-82A7-4D54-CECA2B6578BB}"/>
              </a:ext>
            </a:extLst>
          </p:cNvPr>
          <p:cNvGrpSpPr/>
          <p:nvPr/>
        </p:nvGrpSpPr>
        <p:grpSpPr>
          <a:xfrm>
            <a:off x="2093193" y="838221"/>
            <a:ext cx="7050807" cy="119311"/>
            <a:chOff x="0" y="0"/>
            <a:chExt cx="5250233" cy="209797"/>
          </a:xfrm>
          <a:solidFill>
            <a:schemeClr val="bg1">
              <a:lumMod val="65000"/>
            </a:schemeClr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AC68A1F-520F-C750-B760-FBB5C47D667B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38D1536F-6FD6-9251-8E19-73EE9F7ECF5E}"/>
              </a:ext>
            </a:extLst>
          </p:cNvPr>
          <p:cNvGrpSpPr/>
          <p:nvPr/>
        </p:nvGrpSpPr>
        <p:grpSpPr>
          <a:xfrm>
            <a:off x="0" y="836404"/>
            <a:ext cx="1945408" cy="116432"/>
            <a:chOff x="0" y="0"/>
            <a:chExt cx="1525306" cy="209797"/>
          </a:xfrm>
          <a:solidFill>
            <a:srgbClr val="ED7D0D"/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902A409C-EDC1-5DB6-A01E-9FBD425DA8F7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pic>
        <p:nvPicPr>
          <p:cNvPr id="20" name="Picture 3">
            <a:extLst>
              <a:ext uri="{FF2B5EF4-FFF2-40B4-BE49-F238E27FC236}">
                <a16:creationId xmlns:a16="http://schemas.microsoft.com/office/drawing/2014/main" id="{A283C40B-E7A8-7951-24E5-3F0461E84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4" y="3275319"/>
            <a:ext cx="563100" cy="562592"/>
          </a:xfrm>
          <a:prstGeom prst="rect">
            <a:avLst/>
          </a:prstGeom>
        </p:spPr>
      </p:pic>
      <p:pic>
        <p:nvPicPr>
          <p:cNvPr id="3" name="Picture 21">
            <a:extLst>
              <a:ext uri="{FF2B5EF4-FFF2-40B4-BE49-F238E27FC236}">
                <a16:creationId xmlns:a16="http://schemas.microsoft.com/office/drawing/2014/main" id="{32B92F17-05C5-121C-B06C-DBC1401D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03FE207-8A5C-4053-A44E-87874C7B1B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1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rgbClr val="F3F6F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">
            <a:extLst>
              <a:ext uri="{FF2B5EF4-FFF2-40B4-BE49-F238E27FC236}">
                <a16:creationId xmlns:a16="http://schemas.microsoft.com/office/drawing/2014/main" id="{FFE2D244-F5AF-4E18-CCCE-56FE9734ADEC}"/>
              </a:ext>
            </a:extLst>
          </p:cNvPr>
          <p:cNvGrpSpPr/>
          <p:nvPr/>
        </p:nvGrpSpPr>
        <p:grpSpPr>
          <a:xfrm rot="-10800000">
            <a:off x="0" y="6528444"/>
            <a:ext cx="7050808" cy="116433"/>
            <a:chOff x="0" y="0"/>
            <a:chExt cx="5250233" cy="209797"/>
          </a:xfrm>
          <a:solidFill>
            <a:srgbClr val="ED7D0D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D439417-EE7E-78AA-6F7D-8F8B22AFE11E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6EC28E1-F5C4-C1EB-808A-A5BAAFBD3A3C}"/>
              </a:ext>
            </a:extLst>
          </p:cNvPr>
          <p:cNvGrpSpPr/>
          <p:nvPr/>
        </p:nvGrpSpPr>
        <p:grpSpPr>
          <a:xfrm rot="-10800000">
            <a:off x="7198592" y="6525567"/>
            <a:ext cx="1945407" cy="119311"/>
            <a:chOff x="0" y="0"/>
            <a:chExt cx="1525306" cy="209797"/>
          </a:xfrm>
          <a:solidFill>
            <a:schemeClr val="bg1">
              <a:lumMod val="65000"/>
            </a:schemeClr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B1C7C6B6-16F9-93C6-FC74-AFBD7776E4C9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sp>
        <p:nvSpPr>
          <p:cNvPr id="60" name="Rectangle: Top Corners Rounded 6">
            <a:extLst>
              <a:ext uri="{FF2B5EF4-FFF2-40B4-BE49-F238E27FC236}">
                <a16:creationId xmlns:a16="http://schemas.microsoft.com/office/drawing/2014/main" id="{EA12A606-CA72-46D2-EDB9-7DAF69C51E6D}"/>
              </a:ext>
            </a:extLst>
          </p:cNvPr>
          <p:cNvSpPr/>
          <p:nvPr/>
        </p:nvSpPr>
        <p:spPr>
          <a:xfrm>
            <a:off x="4698322" y="1981501"/>
            <a:ext cx="3497696" cy="61555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ข้อเสนอเพื่อโปรดทราบ</a:t>
            </a:r>
            <a:endParaRPr kumimoji="0" lang="th-TH" sz="3600" b="1" i="0" u="none" strike="noStrike" kern="1200" cap="none" spc="-50" normalizeH="0" baseline="0" noProof="0" dirty="0">
              <a:ln>
                <a:noFill/>
              </a:ln>
              <a:solidFill>
                <a:srgbClr val="4A81C8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F77EC630-91A6-1A5F-07E3-81A16CCFE387}"/>
              </a:ext>
            </a:extLst>
          </p:cNvPr>
          <p:cNvSpPr/>
          <p:nvPr/>
        </p:nvSpPr>
        <p:spPr>
          <a:xfrm>
            <a:off x="567748" y="2566891"/>
            <a:ext cx="8008504" cy="27823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: Top Corners Rounded 6">
            <a:extLst>
              <a:ext uri="{FF2B5EF4-FFF2-40B4-BE49-F238E27FC236}">
                <a16:creationId xmlns:a16="http://schemas.microsoft.com/office/drawing/2014/main" id="{814E5AE9-88C5-DB07-09CF-C82699D9EEE7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4.1 รายงานสถานการณ์น้ำปัจจุบัน และการคาดการณ์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F239DD0-FE0E-82A7-4D54-CECA2B6578BB}"/>
              </a:ext>
            </a:extLst>
          </p:cNvPr>
          <p:cNvGrpSpPr/>
          <p:nvPr/>
        </p:nvGrpSpPr>
        <p:grpSpPr>
          <a:xfrm>
            <a:off x="2093193" y="838221"/>
            <a:ext cx="7050807" cy="119311"/>
            <a:chOff x="0" y="0"/>
            <a:chExt cx="5250233" cy="209797"/>
          </a:xfrm>
          <a:solidFill>
            <a:srgbClr val="ED7D0D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AC68A1F-520F-C750-B760-FBB5C47D667B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38D1536F-6FD6-9251-8E19-73EE9F7ECF5E}"/>
              </a:ext>
            </a:extLst>
          </p:cNvPr>
          <p:cNvGrpSpPr/>
          <p:nvPr/>
        </p:nvGrpSpPr>
        <p:grpSpPr>
          <a:xfrm>
            <a:off x="0" y="836404"/>
            <a:ext cx="1945408" cy="116432"/>
            <a:chOff x="0" y="0"/>
            <a:chExt cx="1525306" cy="209797"/>
          </a:xfrm>
          <a:solidFill>
            <a:schemeClr val="bg1">
              <a:lumMod val="65000"/>
            </a:schemeClr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902A409C-EDC1-5DB6-A01E-9FBD425DA8F7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pic>
        <p:nvPicPr>
          <p:cNvPr id="3" name="Picture 21">
            <a:extLst>
              <a:ext uri="{FF2B5EF4-FFF2-40B4-BE49-F238E27FC236}">
                <a16:creationId xmlns:a16="http://schemas.microsoft.com/office/drawing/2014/main" id="{6A8F9FD9-E535-BD52-3903-C23394F22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123E382-0CBA-E5B3-0537-5FB7329AA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6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B5D920B-ED8D-FC55-D1AC-1C4688CE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628"/>
          <a:stretch/>
        </p:blipFill>
        <p:spPr>
          <a:xfrm>
            <a:off x="281476" y="4379871"/>
            <a:ext cx="6858000" cy="1973651"/>
          </a:xfrm>
          <a:prstGeom prst="rect">
            <a:avLst/>
          </a:prstGeom>
        </p:spPr>
      </p:pic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32731A67-BC7D-12A7-E31B-DE95BD83FE65}"/>
              </a:ext>
            </a:extLst>
          </p:cNvPr>
          <p:cNvSpPr/>
          <p:nvPr/>
        </p:nvSpPr>
        <p:spPr>
          <a:xfrm>
            <a:off x="590384" y="6268265"/>
            <a:ext cx="7038868" cy="111891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2BC1058C-E2E7-981E-6D5E-40A50C650702}"/>
              </a:ext>
            </a:extLst>
          </p:cNvPr>
          <p:cNvSpPr/>
          <p:nvPr/>
        </p:nvSpPr>
        <p:spPr>
          <a:xfrm rot="10800000">
            <a:off x="7139476" y="2"/>
            <a:ext cx="2064326" cy="6858003"/>
          </a:xfrm>
          <a:prstGeom prst="rect">
            <a:avLst/>
          </a:prstGeom>
          <a:solidFill>
            <a:srgbClr val="006699"/>
          </a:solidFill>
        </p:spPr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586E2723-F519-A3E6-9D06-573F2896925F}"/>
              </a:ext>
            </a:extLst>
          </p:cNvPr>
          <p:cNvGrpSpPr/>
          <p:nvPr/>
        </p:nvGrpSpPr>
        <p:grpSpPr>
          <a:xfrm rot="5400000" flipH="1" flipV="1">
            <a:off x="6828541" y="342394"/>
            <a:ext cx="101512" cy="363478"/>
            <a:chOff x="12382500" y="133350"/>
            <a:chExt cx="590550" cy="2114550"/>
          </a:xfrm>
        </p:grpSpPr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0EDD5275-1BB9-F7D0-1680-2F94E79AD540}"/>
                </a:ext>
              </a:extLst>
            </p:cNvPr>
            <p:cNvSpPr/>
            <p:nvPr/>
          </p:nvSpPr>
          <p:spPr>
            <a:xfrm>
              <a:off x="12382500" y="133350"/>
              <a:ext cx="590550" cy="59055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C8774CB6-B275-1646-E810-278546B036D5}"/>
                </a:ext>
              </a:extLst>
            </p:cNvPr>
            <p:cNvSpPr/>
            <p:nvPr/>
          </p:nvSpPr>
          <p:spPr>
            <a:xfrm>
              <a:off x="12382500" y="895350"/>
              <a:ext cx="590550" cy="590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BFA80413-ED29-63BA-F7D1-FF719124FC31}"/>
                </a:ext>
              </a:extLst>
            </p:cNvPr>
            <p:cNvSpPr/>
            <p:nvPr/>
          </p:nvSpPr>
          <p:spPr>
            <a:xfrm>
              <a:off x="12382500" y="1657350"/>
              <a:ext cx="590550" cy="5905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A023FCF7-2D3F-5486-FD10-C3CE8697C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543934" y="5149899"/>
            <a:ext cx="3291812" cy="1801519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C8EE1A44-28BA-1F7B-E056-A81DEA5A5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543934" y="1533068"/>
            <a:ext cx="3291812" cy="1801519"/>
          </a:xfrm>
          <a:prstGeom prst="rect">
            <a:avLst/>
          </a:prstGeom>
        </p:spPr>
      </p:pic>
      <p:pic>
        <p:nvPicPr>
          <p:cNvPr id="53" name="Picture 21">
            <a:extLst>
              <a:ext uri="{FF2B5EF4-FFF2-40B4-BE49-F238E27FC236}">
                <a16:creationId xmlns:a16="http://schemas.microsoft.com/office/drawing/2014/main" id="{DF20CF28-790C-E259-8CE3-92079F510B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87" y="190367"/>
            <a:ext cx="400011" cy="400011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E076380-A14A-580E-97F4-064BD340860C}"/>
              </a:ext>
            </a:extLst>
          </p:cNvPr>
          <p:cNvSpPr txBox="1"/>
          <p:nvPr/>
        </p:nvSpPr>
        <p:spPr>
          <a:xfrm>
            <a:off x="0" y="1971593"/>
            <a:ext cx="7139476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0" cap="none" spc="0" normalizeH="0" baseline="0" noProof="0" dirty="0">
                <a:ln>
                  <a:noFill/>
                </a:ln>
                <a:solidFill>
                  <a:srgbClr val="1C3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0" cap="none" spc="0" normalizeH="0" baseline="0" noProof="0" dirty="0">
                <a:ln>
                  <a:noFill/>
                </a:ln>
                <a:solidFill>
                  <a:srgbClr val="1C3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เรื่องเพื่อพิจารณา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B159802-9B96-1B8E-FD9B-EE347ACA3F8F}"/>
              </a:ext>
            </a:extLst>
          </p:cNvPr>
          <p:cNvGrpSpPr/>
          <p:nvPr/>
        </p:nvGrpSpPr>
        <p:grpSpPr>
          <a:xfrm rot="16200000" flipH="1" flipV="1">
            <a:off x="257280" y="6145908"/>
            <a:ext cx="101512" cy="363478"/>
            <a:chOff x="12382500" y="133350"/>
            <a:chExt cx="590550" cy="2114550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B3CB16F8-2C8B-D96A-178B-78053C8BE70D}"/>
                </a:ext>
              </a:extLst>
            </p:cNvPr>
            <p:cNvSpPr/>
            <p:nvPr/>
          </p:nvSpPr>
          <p:spPr>
            <a:xfrm>
              <a:off x="12382500" y="133350"/>
              <a:ext cx="590550" cy="59055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93FFF9FD-1428-9E19-5450-0BA8E7E66D9E}"/>
                </a:ext>
              </a:extLst>
            </p:cNvPr>
            <p:cNvSpPr/>
            <p:nvPr/>
          </p:nvSpPr>
          <p:spPr>
            <a:xfrm>
              <a:off x="12382500" y="895350"/>
              <a:ext cx="590550" cy="590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3DD141C7-CDAB-95A3-6F5D-45842EF21EE8}"/>
                </a:ext>
              </a:extLst>
            </p:cNvPr>
            <p:cNvSpPr/>
            <p:nvPr/>
          </p:nvSpPr>
          <p:spPr>
            <a:xfrm>
              <a:off x="12382500" y="1657350"/>
              <a:ext cx="590550" cy="5905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DA84DC3-0C36-1A2F-3417-47FB8473F15F}"/>
              </a:ext>
            </a:extLst>
          </p:cNvPr>
          <p:cNvSpPr/>
          <p:nvPr/>
        </p:nvSpPr>
        <p:spPr>
          <a:xfrm>
            <a:off x="-446021" y="473377"/>
            <a:ext cx="7038868" cy="111891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85A939C-DCCD-DAA0-6F48-F03361420B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510" y="167974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2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6BD2DE4C-4139-9E31-A8AC-97F222E12B6D}"/>
              </a:ext>
            </a:extLst>
          </p:cNvPr>
          <p:cNvSpPr/>
          <p:nvPr/>
        </p:nvSpPr>
        <p:spPr>
          <a:xfrm rot="5400000" flipH="1">
            <a:off x="2685225" y="3754869"/>
            <a:ext cx="87733" cy="5458184"/>
          </a:xfrm>
          <a:prstGeom prst="rect">
            <a:avLst/>
          </a:prstGeom>
          <a:solidFill>
            <a:srgbClr val="006699"/>
          </a:solidFill>
        </p:spPr>
      </p:sp>
      <p:sp>
        <p:nvSpPr>
          <p:cNvPr id="91" name="สี่เหลี่ยมผืนผ้า: มุมมน 90">
            <a:extLst>
              <a:ext uri="{FF2B5EF4-FFF2-40B4-BE49-F238E27FC236}">
                <a16:creationId xmlns:a16="http://schemas.microsoft.com/office/drawing/2014/main" id="{7460FE9D-0685-4090-D8A5-5FEB84857E86}"/>
              </a:ext>
            </a:extLst>
          </p:cNvPr>
          <p:cNvSpPr/>
          <p:nvPr/>
        </p:nvSpPr>
        <p:spPr>
          <a:xfrm>
            <a:off x="5287992" y="6241005"/>
            <a:ext cx="3738369" cy="97017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1B7506EA-96F9-0905-6448-6B045FEB4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3" t="70306"/>
          <a:stretch/>
        </p:blipFill>
        <p:spPr>
          <a:xfrm>
            <a:off x="5287991" y="4839435"/>
            <a:ext cx="3738369" cy="1469017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ED3862C5-2474-44A5-F5AD-BDDBFD93B881}"/>
              </a:ext>
            </a:extLst>
          </p:cNvPr>
          <p:cNvSpPr/>
          <p:nvPr/>
        </p:nvSpPr>
        <p:spPr>
          <a:xfrm>
            <a:off x="735751" y="1692463"/>
            <a:ext cx="7672492" cy="30294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8" name="AutoShape 2">
            <a:extLst>
              <a:ext uri="{FF2B5EF4-FFF2-40B4-BE49-F238E27FC236}">
                <a16:creationId xmlns:a16="http://schemas.microsoft.com/office/drawing/2014/main" id="{33ED86FE-4785-0EC7-1894-0A4D31A839AC}"/>
              </a:ext>
            </a:extLst>
          </p:cNvPr>
          <p:cNvSpPr/>
          <p:nvPr/>
        </p:nvSpPr>
        <p:spPr>
          <a:xfrm rot="10800000">
            <a:off x="0" y="-3"/>
            <a:ext cx="9143998" cy="65866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43" name="Picture 21">
            <a:extLst>
              <a:ext uri="{FF2B5EF4-FFF2-40B4-BE49-F238E27FC236}">
                <a16:creationId xmlns:a16="http://schemas.microsoft.com/office/drawing/2014/main" id="{DEC20579-6A70-F511-5A45-E996E9B77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50" y="108193"/>
            <a:ext cx="400011" cy="400011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D982D0E3-6CF3-6FDC-1BF6-959A61ABE641}"/>
              </a:ext>
            </a:extLst>
          </p:cNvPr>
          <p:cNvSpPr txBox="1"/>
          <p:nvPr/>
        </p:nvSpPr>
        <p:spPr>
          <a:xfrm>
            <a:off x="805066" y="2060236"/>
            <a:ext cx="75338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</a:t>
            </a:r>
            <a:r>
              <a:rPr lang="th-TH" sz="4800" b="1" kern="0" dirty="0"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</a:t>
            </a: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521EBE60-89D5-AC09-BEE2-34C6ED0A6244}"/>
              </a:ext>
            </a:extLst>
          </p:cNvPr>
          <p:cNvSpPr txBox="1"/>
          <p:nvPr/>
        </p:nvSpPr>
        <p:spPr>
          <a:xfrm>
            <a:off x="535534" y="115672"/>
            <a:ext cx="495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 X" panose="02000506090000020004" pitchFamily="2" charset="-34"/>
                <a:ea typeface="+mn-ea"/>
                <a:cs typeface="DB Helvethaica X" panose="02000506090000020004" pitchFamily="2" charset="-34"/>
              </a:rPr>
              <a:t>การประชุมคณะกรรมการทรัพยากรน้ำแห่งชาติ ครั้งที่ 3/2565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 X" panose="02000506090000020004" pitchFamily="2" charset="-34"/>
              <a:ea typeface="+mn-ea"/>
              <a:cs typeface="DB Helvethaica X" panose="0200050609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C722CDD4-3362-3EF9-4174-2B165BB84B02}"/>
              </a:ext>
            </a:extLst>
          </p:cNvPr>
          <p:cNvGrpSpPr/>
          <p:nvPr/>
        </p:nvGrpSpPr>
        <p:grpSpPr>
          <a:xfrm>
            <a:off x="199587" y="206099"/>
            <a:ext cx="247135" cy="213658"/>
            <a:chOff x="199587" y="206099"/>
            <a:chExt cx="247135" cy="213658"/>
          </a:xfrm>
        </p:grpSpPr>
        <p:sp>
          <p:nvSpPr>
            <p:cNvPr id="93" name="สี่เหลี่ยมผืนผ้า 92">
              <a:extLst>
                <a:ext uri="{FF2B5EF4-FFF2-40B4-BE49-F238E27FC236}">
                  <a16:creationId xmlns:a16="http://schemas.microsoft.com/office/drawing/2014/main" id="{9F3617BA-E70F-855C-66C2-5966BDFFDEB2}"/>
                </a:ext>
              </a:extLst>
            </p:cNvPr>
            <p:cNvSpPr/>
            <p:nvPr/>
          </p:nvSpPr>
          <p:spPr>
            <a:xfrm>
              <a:off x="199587" y="206099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95" name="สี่เหลี่ยมผืนผ้า 94">
              <a:extLst>
                <a:ext uri="{FF2B5EF4-FFF2-40B4-BE49-F238E27FC236}">
                  <a16:creationId xmlns:a16="http://schemas.microsoft.com/office/drawing/2014/main" id="{09D03698-3BF4-1268-A54D-F9D4CE6F5971}"/>
                </a:ext>
              </a:extLst>
            </p:cNvPr>
            <p:cNvSpPr/>
            <p:nvPr/>
          </p:nvSpPr>
          <p:spPr>
            <a:xfrm>
              <a:off x="199587" y="289296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96" name="สี่เหลี่ยมผืนผ้า 95">
              <a:extLst>
                <a:ext uri="{FF2B5EF4-FFF2-40B4-BE49-F238E27FC236}">
                  <a16:creationId xmlns:a16="http://schemas.microsoft.com/office/drawing/2014/main" id="{2BC8A994-54B5-FAC1-B1AC-967C3B2B7451}"/>
                </a:ext>
              </a:extLst>
            </p:cNvPr>
            <p:cNvSpPr/>
            <p:nvPr/>
          </p:nvSpPr>
          <p:spPr>
            <a:xfrm>
              <a:off x="199587" y="374038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F970CD62-7C45-5638-77D8-D055ABA8784D}"/>
              </a:ext>
            </a:extLst>
          </p:cNvPr>
          <p:cNvSpPr/>
          <p:nvPr/>
        </p:nvSpPr>
        <p:spPr>
          <a:xfrm>
            <a:off x="5153024" y="6339815"/>
            <a:ext cx="3990974" cy="288292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B806213-B1CF-3871-CADA-F552311A8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276" y="96239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6">
            <a:extLst>
              <a:ext uri="{FF2B5EF4-FFF2-40B4-BE49-F238E27FC236}">
                <a16:creationId xmlns:a16="http://schemas.microsoft.com/office/drawing/2014/main" id="{F5EBA89B-76F7-CA3E-D3E0-DDF51103DA25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5.1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การปรับปรุงแผนแม่บทการบริหารจัดการทรัพยากรน้ำ 20 ปี </a:t>
            </a:r>
          </a:p>
        </p:txBody>
      </p:sp>
      <p:sp>
        <p:nvSpPr>
          <p:cNvPr id="27" name="Rectangle 54">
            <a:extLst>
              <a:ext uri="{FF2B5EF4-FFF2-40B4-BE49-F238E27FC236}">
                <a16:creationId xmlns:a16="http://schemas.microsoft.com/office/drawing/2014/main" id="{A2A44FD0-2D06-C57D-0BFA-732B171FC36D}"/>
              </a:ext>
            </a:extLst>
          </p:cNvPr>
          <p:cNvSpPr/>
          <p:nvPr/>
        </p:nvSpPr>
        <p:spPr>
          <a:xfrm>
            <a:off x="0" y="834660"/>
            <a:ext cx="9144000" cy="1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54">
            <a:extLst>
              <a:ext uri="{FF2B5EF4-FFF2-40B4-BE49-F238E27FC236}">
                <a16:creationId xmlns:a16="http://schemas.microsoft.com/office/drawing/2014/main" id="{28ACC95D-3612-6B96-7195-28C70C71FF4B}"/>
              </a:ext>
            </a:extLst>
          </p:cNvPr>
          <p:cNvSpPr/>
          <p:nvPr/>
        </p:nvSpPr>
        <p:spPr>
          <a:xfrm>
            <a:off x="0" y="6756487"/>
            <a:ext cx="9144000" cy="101513"/>
          </a:xfrm>
          <a:prstGeom prst="rect">
            <a:avLst/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D96CC6D5-DF63-CC4E-C211-125952D26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5250742-5CBC-00BA-D12A-F1A8CC3AB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9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rgbClr val="F3F6F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">
            <a:extLst>
              <a:ext uri="{FF2B5EF4-FFF2-40B4-BE49-F238E27FC236}">
                <a16:creationId xmlns:a16="http://schemas.microsoft.com/office/drawing/2014/main" id="{FFE2D244-F5AF-4E18-CCCE-56FE9734ADEC}"/>
              </a:ext>
            </a:extLst>
          </p:cNvPr>
          <p:cNvGrpSpPr/>
          <p:nvPr/>
        </p:nvGrpSpPr>
        <p:grpSpPr>
          <a:xfrm rot="-10800000">
            <a:off x="0" y="6528444"/>
            <a:ext cx="7050808" cy="116433"/>
            <a:chOff x="0" y="0"/>
            <a:chExt cx="5250233" cy="209797"/>
          </a:xfrm>
          <a:solidFill>
            <a:schemeClr val="bg1">
              <a:lumMod val="65000"/>
            </a:schemeClr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D439417-EE7E-78AA-6F7D-8F8B22AFE11E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6EC28E1-F5C4-C1EB-808A-A5BAAFBD3A3C}"/>
              </a:ext>
            </a:extLst>
          </p:cNvPr>
          <p:cNvGrpSpPr/>
          <p:nvPr/>
        </p:nvGrpSpPr>
        <p:grpSpPr>
          <a:xfrm rot="-10800000">
            <a:off x="7198592" y="6525567"/>
            <a:ext cx="1945407" cy="119311"/>
            <a:chOff x="0" y="0"/>
            <a:chExt cx="1525306" cy="209797"/>
          </a:xfrm>
          <a:solidFill>
            <a:srgbClr val="ED7D0D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B1C7C6B6-16F9-93C6-FC74-AFBD7776E4C9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sp>
        <p:nvSpPr>
          <p:cNvPr id="60" name="Rectangle: Top Corners Rounded 6">
            <a:extLst>
              <a:ext uri="{FF2B5EF4-FFF2-40B4-BE49-F238E27FC236}">
                <a16:creationId xmlns:a16="http://schemas.microsoft.com/office/drawing/2014/main" id="{EA12A606-CA72-46D2-EDB9-7DAF69C51E6D}"/>
              </a:ext>
            </a:extLst>
          </p:cNvPr>
          <p:cNvSpPr/>
          <p:nvPr/>
        </p:nvSpPr>
        <p:spPr>
          <a:xfrm>
            <a:off x="1074304" y="1966982"/>
            <a:ext cx="4041160" cy="6155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ความเห็นของฝ่ายเลขานุการ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F77EC630-91A6-1A5F-07E3-81A16CCFE387}"/>
              </a:ext>
            </a:extLst>
          </p:cNvPr>
          <p:cNvSpPr/>
          <p:nvPr/>
        </p:nvSpPr>
        <p:spPr>
          <a:xfrm>
            <a:off x="567748" y="2566891"/>
            <a:ext cx="8008504" cy="27823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: Top Corners Rounded 6">
            <a:extLst>
              <a:ext uri="{FF2B5EF4-FFF2-40B4-BE49-F238E27FC236}">
                <a16:creationId xmlns:a16="http://schemas.microsoft.com/office/drawing/2014/main" id="{814E5AE9-88C5-DB07-09CF-C82699D9EEE7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5.1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การปรับปรุงแผนแม่บทการบริหารจัดการทรัพยากรน้ำ 20 ปี 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F239DD0-FE0E-82A7-4D54-CECA2B6578BB}"/>
              </a:ext>
            </a:extLst>
          </p:cNvPr>
          <p:cNvGrpSpPr/>
          <p:nvPr/>
        </p:nvGrpSpPr>
        <p:grpSpPr>
          <a:xfrm>
            <a:off x="2093193" y="838221"/>
            <a:ext cx="7050807" cy="119311"/>
            <a:chOff x="0" y="0"/>
            <a:chExt cx="5250233" cy="209797"/>
          </a:xfrm>
          <a:solidFill>
            <a:schemeClr val="bg1">
              <a:lumMod val="65000"/>
            </a:schemeClr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AC68A1F-520F-C750-B760-FBB5C47D667B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38D1536F-6FD6-9251-8E19-73EE9F7ECF5E}"/>
              </a:ext>
            </a:extLst>
          </p:cNvPr>
          <p:cNvGrpSpPr/>
          <p:nvPr/>
        </p:nvGrpSpPr>
        <p:grpSpPr>
          <a:xfrm>
            <a:off x="0" y="836404"/>
            <a:ext cx="1945408" cy="116432"/>
            <a:chOff x="0" y="0"/>
            <a:chExt cx="1525306" cy="209797"/>
          </a:xfrm>
          <a:solidFill>
            <a:srgbClr val="ED7D0D"/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902A409C-EDC1-5DB6-A01E-9FBD425DA8F7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pic>
        <p:nvPicPr>
          <p:cNvPr id="20" name="Picture 3">
            <a:extLst>
              <a:ext uri="{FF2B5EF4-FFF2-40B4-BE49-F238E27FC236}">
                <a16:creationId xmlns:a16="http://schemas.microsoft.com/office/drawing/2014/main" id="{A283C40B-E7A8-7951-24E5-3F0461E84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4" y="3275319"/>
            <a:ext cx="563100" cy="562592"/>
          </a:xfrm>
          <a:prstGeom prst="rect">
            <a:avLst/>
          </a:prstGeom>
        </p:spPr>
      </p:pic>
      <p:pic>
        <p:nvPicPr>
          <p:cNvPr id="3" name="Picture 21">
            <a:extLst>
              <a:ext uri="{FF2B5EF4-FFF2-40B4-BE49-F238E27FC236}">
                <a16:creationId xmlns:a16="http://schemas.microsoft.com/office/drawing/2014/main" id="{747A00B8-22EF-ED36-6369-88712D9C6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86A8D3E-96EB-12F4-ADC8-6D2BDB569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0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rgbClr val="F3F6F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">
            <a:extLst>
              <a:ext uri="{FF2B5EF4-FFF2-40B4-BE49-F238E27FC236}">
                <a16:creationId xmlns:a16="http://schemas.microsoft.com/office/drawing/2014/main" id="{FFE2D244-F5AF-4E18-CCCE-56FE9734ADEC}"/>
              </a:ext>
            </a:extLst>
          </p:cNvPr>
          <p:cNvGrpSpPr/>
          <p:nvPr/>
        </p:nvGrpSpPr>
        <p:grpSpPr>
          <a:xfrm rot="-10800000">
            <a:off x="0" y="6528444"/>
            <a:ext cx="7050808" cy="116433"/>
            <a:chOff x="0" y="0"/>
            <a:chExt cx="5250233" cy="209797"/>
          </a:xfrm>
          <a:solidFill>
            <a:srgbClr val="ED7D0D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D439417-EE7E-78AA-6F7D-8F8B22AFE11E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6EC28E1-F5C4-C1EB-808A-A5BAAFBD3A3C}"/>
              </a:ext>
            </a:extLst>
          </p:cNvPr>
          <p:cNvGrpSpPr/>
          <p:nvPr/>
        </p:nvGrpSpPr>
        <p:grpSpPr>
          <a:xfrm rot="-10800000">
            <a:off x="7198592" y="6525567"/>
            <a:ext cx="1945407" cy="119311"/>
            <a:chOff x="0" y="0"/>
            <a:chExt cx="1525306" cy="209797"/>
          </a:xfrm>
          <a:solidFill>
            <a:schemeClr val="bg1">
              <a:lumMod val="65000"/>
            </a:schemeClr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B1C7C6B6-16F9-93C6-FC74-AFBD7776E4C9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sp>
        <p:nvSpPr>
          <p:cNvPr id="60" name="Rectangle: Top Corners Rounded 6">
            <a:extLst>
              <a:ext uri="{FF2B5EF4-FFF2-40B4-BE49-F238E27FC236}">
                <a16:creationId xmlns:a16="http://schemas.microsoft.com/office/drawing/2014/main" id="{EA12A606-CA72-46D2-EDB9-7DAF69C51E6D}"/>
              </a:ext>
            </a:extLst>
          </p:cNvPr>
          <p:cNvSpPr/>
          <p:nvPr/>
        </p:nvSpPr>
        <p:spPr>
          <a:xfrm>
            <a:off x="4698322" y="1981501"/>
            <a:ext cx="3497696" cy="61555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ข้อเสนอเพื่อ</a:t>
            </a:r>
            <a:r>
              <a:rPr lang="th-TH" sz="3600" b="1" kern="0" dirty="0"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พิจารณา</a:t>
            </a:r>
            <a:endParaRPr kumimoji="0" lang="th-TH" sz="3600" b="1" i="0" u="none" strike="noStrike" kern="1200" cap="none" spc="-50" normalizeH="0" baseline="0" noProof="0" dirty="0">
              <a:ln>
                <a:noFill/>
              </a:ln>
              <a:solidFill>
                <a:srgbClr val="4A81C8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F77EC630-91A6-1A5F-07E3-81A16CCFE387}"/>
              </a:ext>
            </a:extLst>
          </p:cNvPr>
          <p:cNvSpPr/>
          <p:nvPr/>
        </p:nvSpPr>
        <p:spPr>
          <a:xfrm>
            <a:off x="567748" y="2566891"/>
            <a:ext cx="8008504" cy="27823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: Top Corners Rounded 6">
            <a:extLst>
              <a:ext uri="{FF2B5EF4-FFF2-40B4-BE49-F238E27FC236}">
                <a16:creationId xmlns:a16="http://schemas.microsoft.com/office/drawing/2014/main" id="{814E5AE9-88C5-DB07-09CF-C82699D9EEE7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5.1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การปรับปรุงแผนแม่บทการบริหารจัดการทรัพยากรน้ำ 20 ปี 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F239DD0-FE0E-82A7-4D54-CECA2B6578BB}"/>
              </a:ext>
            </a:extLst>
          </p:cNvPr>
          <p:cNvGrpSpPr/>
          <p:nvPr/>
        </p:nvGrpSpPr>
        <p:grpSpPr>
          <a:xfrm>
            <a:off x="2093193" y="838221"/>
            <a:ext cx="7050807" cy="119311"/>
            <a:chOff x="0" y="0"/>
            <a:chExt cx="5250233" cy="209797"/>
          </a:xfrm>
          <a:solidFill>
            <a:srgbClr val="ED7D0D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AC68A1F-520F-C750-B760-FBB5C47D667B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38D1536F-6FD6-9251-8E19-73EE9F7ECF5E}"/>
              </a:ext>
            </a:extLst>
          </p:cNvPr>
          <p:cNvGrpSpPr/>
          <p:nvPr/>
        </p:nvGrpSpPr>
        <p:grpSpPr>
          <a:xfrm>
            <a:off x="0" y="836404"/>
            <a:ext cx="1945408" cy="116432"/>
            <a:chOff x="0" y="0"/>
            <a:chExt cx="1525306" cy="209797"/>
          </a:xfrm>
          <a:solidFill>
            <a:schemeClr val="bg1">
              <a:lumMod val="65000"/>
            </a:schemeClr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902A409C-EDC1-5DB6-A01E-9FBD425DA8F7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pic>
        <p:nvPicPr>
          <p:cNvPr id="3" name="Picture 21">
            <a:extLst>
              <a:ext uri="{FF2B5EF4-FFF2-40B4-BE49-F238E27FC236}">
                <a16:creationId xmlns:a16="http://schemas.microsoft.com/office/drawing/2014/main" id="{BD7AC5B6-A198-118D-A9F3-74009D531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20A4BBA-EB67-8FC2-DEB2-9E2A97E5D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93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B5D920B-ED8D-FC55-D1AC-1C4688CE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628"/>
          <a:stretch/>
        </p:blipFill>
        <p:spPr>
          <a:xfrm>
            <a:off x="281476" y="4379871"/>
            <a:ext cx="6858000" cy="1973651"/>
          </a:xfrm>
          <a:prstGeom prst="rect">
            <a:avLst/>
          </a:prstGeom>
        </p:spPr>
      </p:pic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32731A67-BC7D-12A7-E31B-DE95BD83FE65}"/>
              </a:ext>
            </a:extLst>
          </p:cNvPr>
          <p:cNvSpPr/>
          <p:nvPr/>
        </p:nvSpPr>
        <p:spPr>
          <a:xfrm>
            <a:off x="590384" y="6268265"/>
            <a:ext cx="7038868" cy="111891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2BC1058C-E2E7-981E-6D5E-40A50C650702}"/>
              </a:ext>
            </a:extLst>
          </p:cNvPr>
          <p:cNvSpPr/>
          <p:nvPr/>
        </p:nvSpPr>
        <p:spPr>
          <a:xfrm rot="10800000">
            <a:off x="7139476" y="2"/>
            <a:ext cx="2064326" cy="6858003"/>
          </a:xfrm>
          <a:prstGeom prst="rect">
            <a:avLst/>
          </a:prstGeom>
          <a:solidFill>
            <a:srgbClr val="006699"/>
          </a:solidFill>
        </p:spPr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586E2723-F519-A3E6-9D06-573F2896925F}"/>
              </a:ext>
            </a:extLst>
          </p:cNvPr>
          <p:cNvGrpSpPr/>
          <p:nvPr/>
        </p:nvGrpSpPr>
        <p:grpSpPr>
          <a:xfrm rot="5400000" flipH="1" flipV="1">
            <a:off x="6828541" y="342394"/>
            <a:ext cx="101512" cy="363478"/>
            <a:chOff x="12382500" y="133350"/>
            <a:chExt cx="590550" cy="2114550"/>
          </a:xfrm>
        </p:grpSpPr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0EDD5275-1BB9-F7D0-1680-2F94E79AD540}"/>
                </a:ext>
              </a:extLst>
            </p:cNvPr>
            <p:cNvSpPr/>
            <p:nvPr/>
          </p:nvSpPr>
          <p:spPr>
            <a:xfrm>
              <a:off x="12382500" y="133350"/>
              <a:ext cx="590550" cy="59055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C8774CB6-B275-1646-E810-278546B036D5}"/>
                </a:ext>
              </a:extLst>
            </p:cNvPr>
            <p:cNvSpPr/>
            <p:nvPr/>
          </p:nvSpPr>
          <p:spPr>
            <a:xfrm>
              <a:off x="12382500" y="895350"/>
              <a:ext cx="590550" cy="590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BFA80413-ED29-63BA-F7D1-FF719124FC31}"/>
                </a:ext>
              </a:extLst>
            </p:cNvPr>
            <p:cNvSpPr/>
            <p:nvPr/>
          </p:nvSpPr>
          <p:spPr>
            <a:xfrm>
              <a:off x="12382500" y="1657350"/>
              <a:ext cx="590550" cy="5905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A023FCF7-2D3F-5486-FD10-C3CE8697C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543934" y="5149899"/>
            <a:ext cx="3291812" cy="1801519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C8EE1A44-28BA-1F7B-E056-A81DEA5A5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543934" y="1533068"/>
            <a:ext cx="3291812" cy="1801519"/>
          </a:xfrm>
          <a:prstGeom prst="rect">
            <a:avLst/>
          </a:prstGeom>
        </p:spPr>
      </p:pic>
      <p:pic>
        <p:nvPicPr>
          <p:cNvPr id="53" name="Picture 21">
            <a:extLst>
              <a:ext uri="{FF2B5EF4-FFF2-40B4-BE49-F238E27FC236}">
                <a16:creationId xmlns:a16="http://schemas.microsoft.com/office/drawing/2014/main" id="{DF20CF28-790C-E259-8CE3-92079F510B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87" y="181741"/>
            <a:ext cx="400011" cy="400011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E076380-A14A-580E-97F4-064BD340860C}"/>
              </a:ext>
            </a:extLst>
          </p:cNvPr>
          <p:cNvSpPr txBox="1"/>
          <p:nvPr/>
        </p:nvSpPr>
        <p:spPr>
          <a:xfrm>
            <a:off x="0" y="1971593"/>
            <a:ext cx="713947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0" cap="none" spc="0" normalizeH="0" baseline="0" noProof="0" dirty="0">
                <a:ln>
                  <a:noFill/>
                </a:ln>
                <a:solidFill>
                  <a:srgbClr val="1C3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0" cap="none" spc="0" normalizeH="0" baseline="0" noProof="0" dirty="0">
                <a:ln>
                  <a:noFill/>
                </a:ln>
                <a:solidFill>
                  <a:srgbClr val="1C3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เรื่องอื่นๆ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th-TH" sz="7200" b="1" i="0" u="none" strike="noStrike" kern="0" cap="none" spc="0" normalizeH="0" baseline="0" noProof="0" dirty="0">
              <a:ln>
                <a:noFill/>
              </a:ln>
              <a:solidFill>
                <a:srgbClr val="1C37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B159802-9B96-1B8E-FD9B-EE347ACA3F8F}"/>
              </a:ext>
            </a:extLst>
          </p:cNvPr>
          <p:cNvGrpSpPr/>
          <p:nvPr/>
        </p:nvGrpSpPr>
        <p:grpSpPr>
          <a:xfrm rot="16200000" flipH="1" flipV="1">
            <a:off x="257280" y="6145908"/>
            <a:ext cx="101512" cy="363478"/>
            <a:chOff x="12382500" y="133350"/>
            <a:chExt cx="590550" cy="2114550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B3CB16F8-2C8B-D96A-178B-78053C8BE70D}"/>
                </a:ext>
              </a:extLst>
            </p:cNvPr>
            <p:cNvSpPr/>
            <p:nvPr/>
          </p:nvSpPr>
          <p:spPr>
            <a:xfrm>
              <a:off x="12382500" y="133350"/>
              <a:ext cx="590550" cy="59055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93FFF9FD-1428-9E19-5450-0BA8E7E66D9E}"/>
                </a:ext>
              </a:extLst>
            </p:cNvPr>
            <p:cNvSpPr/>
            <p:nvPr/>
          </p:nvSpPr>
          <p:spPr>
            <a:xfrm>
              <a:off x="12382500" y="895350"/>
              <a:ext cx="590550" cy="590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3DD141C7-CDAB-95A3-6F5D-45842EF21EE8}"/>
                </a:ext>
              </a:extLst>
            </p:cNvPr>
            <p:cNvSpPr/>
            <p:nvPr/>
          </p:nvSpPr>
          <p:spPr>
            <a:xfrm>
              <a:off x="12382500" y="1657350"/>
              <a:ext cx="590550" cy="5905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DA84DC3-0C36-1A2F-3417-47FB8473F15F}"/>
              </a:ext>
            </a:extLst>
          </p:cNvPr>
          <p:cNvSpPr/>
          <p:nvPr/>
        </p:nvSpPr>
        <p:spPr>
          <a:xfrm>
            <a:off x="-446021" y="473377"/>
            <a:ext cx="7038868" cy="111891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87B48B1-4772-02DA-18B9-AEC6EDC8F7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510" y="167974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8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99DA51E-642D-8F33-3EC3-ACA911EEFACB}"/>
              </a:ext>
            </a:extLst>
          </p:cNvPr>
          <p:cNvSpPr/>
          <p:nvPr/>
        </p:nvSpPr>
        <p:spPr>
          <a:xfrm>
            <a:off x="0" y="6202392"/>
            <a:ext cx="9144000" cy="360531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AE7F3C9-2B73-4C50-4AE9-4AEA7B06A9A0}"/>
              </a:ext>
            </a:extLst>
          </p:cNvPr>
          <p:cNvSpPr/>
          <p:nvPr/>
        </p:nvSpPr>
        <p:spPr>
          <a:xfrm rot="10800000">
            <a:off x="0" y="-3"/>
            <a:ext cx="9143998" cy="65866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F98DA3F6-206D-7BC0-7732-88298A561601}"/>
              </a:ext>
            </a:extLst>
          </p:cNvPr>
          <p:cNvGrpSpPr/>
          <p:nvPr/>
        </p:nvGrpSpPr>
        <p:grpSpPr>
          <a:xfrm>
            <a:off x="199587" y="206099"/>
            <a:ext cx="247135" cy="213658"/>
            <a:chOff x="199587" y="206099"/>
            <a:chExt cx="247135" cy="213658"/>
          </a:xfrm>
        </p:grpSpPr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E6933652-565A-5679-5612-6EE24B389326}"/>
                </a:ext>
              </a:extLst>
            </p:cNvPr>
            <p:cNvSpPr/>
            <p:nvPr/>
          </p:nvSpPr>
          <p:spPr>
            <a:xfrm>
              <a:off x="199587" y="206099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05ED0526-D1E5-718A-EF35-9FBDD7185B44}"/>
                </a:ext>
              </a:extLst>
            </p:cNvPr>
            <p:cNvSpPr/>
            <p:nvPr/>
          </p:nvSpPr>
          <p:spPr>
            <a:xfrm>
              <a:off x="199587" y="289296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CF86E3E1-5434-3D3D-D797-A1DCE2CA7ADB}"/>
                </a:ext>
              </a:extLst>
            </p:cNvPr>
            <p:cNvSpPr/>
            <p:nvPr/>
          </p:nvSpPr>
          <p:spPr>
            <a:xfrm>
              <a:off x="199587" y="374038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67434701-9C71-5A3B-3722-AF535445B792}"/>
              </a:ext>
            </a:extLst>
          </p:cNvPr>
          <p:cNvSpPr txBox="1"/>
          <p:nvPr/>
        </p:nvSpPr>
        <p:spPr>
          <a:xfrm>
            <a:off x="535534" y="115672"/>
            <a:ext cx="495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 X" panose="02000506090000020004" pitchFamily="2" charset="-34"/>
                <a:ea typeface="+mn-ea"/>
                <a:cs typeface="DB Helvethaica X" panose="02000506090000020004" pitchFamily="2" charset="-34"/>
              </a:rPr>
              <a:t>การประชุมคณะกรรมการทรัพยากรน้ำแห่งชาติ ครั้งที่ 3/2565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 X" panose="02000506090000020004" pitchFamily="2" charset="-34"/>
              <a:ea typeface="+mn-ea"/>
              <a:cs typeface="DB Helvethaica X" panose="02000506090000020004" pitchFamily="2" charset="-34"/>
            </a:endParaRPr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id="{C0B2000A-B4A2-3097-43B1-9E28F8123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50" y="108193"/>
            <a:ext cx="400011" cy="400011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3F2EC63-70AE-B5ED-1588-2A167D40A0DC}"/>
              </a:ext>
            </a:extLst>
          </p:cNvPr>
          <p:cNvSpPr txBox="1"/>
          <p:nvPr/>
        </p:nvSpPr>
        <p:spPr>
          <a:xfrm>
            <a:off x="1837425" y="2057032"/>
            <a:ext cx="5469148" cy="1736646"/>
          </a:xfrm>
          <a:prstGeom prst="roundRect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th-TH" sz="9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ขอขอบคุณ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6A1971C-9668-EAB2-1637-1D5D534854F1}"/>
              </a:ext>
            </a:extLst>
          </p:cNvPr>
          <p:cNvSpPr/>
          <p:nvPr/>
        </p:nvSpPr>
        <p:spPr>
          <a:xfrm>
            <a:off x="231656" y="6024162"/>
            <a:ext cx="8711500" cy="17823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C4A1582-917E-AD6D-D4CC-B8A5E558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3" t="70306"/>
          <a:stretch/>
        </p:blipFill>
        <p:spPr>
          <a:xfrm>
            <a:off x="224875" y="4249424"/>
            <a:ext cx="4698373" cy="1846257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F16C57F-D831-A886-472C-4EECDCA57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3" t="70306"/>
          <a:stretch/>
        </p:blipFill>
        <p:spPr>
          <a:xfrm flipH="1">
            <a:off x="4181639" y="4249424"/>
            <a:ext cx="4698371" cy="1846257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167B53B-BA92-CBB7-07AE-DB3AA1D8D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276" y="96239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B5D920B-ED8D-FC55-D1AC-1C4688CE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628"/>
          <a:stretch/>
        </p:blipFill>
        <p:spPr>
          <a:xfrm>
            <a:off x="281476" y="4379871"/>
            <a:ext cx="6858000" cy="1973651"/>
          </a:xfrm>
          <a:prstGeom prst="rect">
            <a:avLst/>
          </a:prstGeom>
        </p:spPr>
      </p:pic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32731A67-BC7D-12A7-E31B-DE95BD83FE65}"/>
              </a:ext>
            </a:extLst>
          </p:cNvPr>
          <p:cNvSpPr/>
          <p:nvPr/>
        </p:nvSpPr>
        <p:spPr>
          <a:xfrm>
            <a:off x="590384" y="6268265"/>
            <a:ext cx="7038868" cy="111891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2BC1058C-E2E7-981E-6D5E-40A50C650702}"/>
              </a:ext>
            </a:extLst>
          </p:cNvPr>
          <p:cNvSpPr/>
          <p:nvPr/>
        </p:nvSpPr>
        <p:spPr>
          <a:xfrm rot="10800000">
            <a:off x="7139476" y="2"/>
            <a:ext cx="2064326" cy="6858003"/>
          </a:xfrm>
          <a:prstGeom prst="rect">
            <a:avLst/>
          </a:prstGeom>
          <a:solidFill>
            <a:srgbClr val="006699"/>
          </a:solidFill>
        </p:spPr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586E2723-F519-A3E6-9D06-573F2896925F}"/>
              </a:ext>
            </a:extLst>
          </p:cNvPr>
          <p:cNvGrpSpPr/>
          <p:nvPr/>
        </p:nvGrpSpPr>
        <p:grpSpPr>
          <a:xfrm rot="5400000" flipH="1" flipV="1">
            <a:off x="6828541" y="342394"/>
            <a:ext cx="101512" cy="363478"/>
            <a:chOff x="12382500" y="133350"/>
            <a:chExt cx="590550" cy="2114550"/>
          </a:xfrm>
        </p:grpSpPr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0EDD5275-1BB9-F7D0-1680-2F94E79AD540}"/>
                </a:ext>
              </a:extLst>
            </p:cNvPr>
            <p:cNvSpPr/>
            <p:nvPr/>
          </p:nvSpPr>
          <p:spPr>
            <a:xfrm>
              <a:off x="12382500" y="133350"/>
              <a:ext cx="590550" cy="59055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C8774CB6-B275-1646-E810-278546B036D5}"/>
                </a:ext>
              </a:extLst>
            </p:cNvPr>
            <p:cNvSpPr/>
            <p:nvPr/>
          </p:nvSpPr>
          <p:spPr>
            <a:xfrm>
              <a:off x="12382500" y="895350"/>
              <a:ext cx="590550" cy="590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BFA80413-ED29-63BA-F7D1-FF719124FC31}"/>
                </a:ext>
              </a:extLst>
            </p:cNvPr>
            <p:cNvSpPr/>
            <p:nvPr/>
          </p:nvSpPr>
          <p:spPr>
            <a:xfrm>
              <a:off x="12382500" y="1657350"/>
              <a:ext cx="590550" cy="5905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A023FCF7-2D3F-5486-FD10-C3CE8697C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543934" y="5149899"/>
            <a:ext cx="3291812" cy="1801519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C8EE1A44-28BA-1F7B-E056-A81DEA5A5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543934" y="1533068"/>
            <a:ext cx="3291812" cy="1801519"/>
          </a:xfrm>
          <a:prstGeom prst="rect">
            <a:avLst/>
          </a:prstGeom>
        </p:spPr>
      </p:pic>
      <p:pic>
        <p:nvPicPr>
          <p:cNvPr id="53" name="Picture 21">
            <a:extLst>
              <a:ext uri="{FF2B5EF4-FFF2-40B4-BE49-F238E27FC236}">
                <a16:creationId xmlns:a16="http://schemas.microsoft.com/office/drawing/2014/main" id="{DF20CF28-790C-E259-8CE3-92079F510B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87" y="181741"/>
            <a:ext cx="400011" cy="400011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3B159802-9B96-1B8E-FD9B-EE347ACA3F8F}"/>
              </a:ext>
            </a:extLst>
          </p:cNvPr>
          <p:cNvGrpSpPr/>
          <p:nvPr/>
        </p:nvGrpSpPr>
        <p:grpSpPr>
          <a:xfrm rot="16200000" flipH="1" flipV="1">
            <a:off x="257280" y="6145908"/>
            <a:ext cx="101512" cy="363478"/>
            <a:chOff x="12382500" y="133350"/>
            <a:chExt cx="590550" cy="2114550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B3CB16F8-2C8B-D96A-178B-78053C8BE70D}"/>
                </a:ext>
              </a:extLst>
            </p:cNvPr>
            <p:cNvSpPr/>
            <p:nvPr/>
          </p:nvSpPr>
          <p:spPr>
            <a:xfrm>
              <a:off x="12382500" y="133350"/>
              <a:ext cx="590550" cy="59055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93FFF9FD-1428-9E19-5450-0BA8E7E66D9E}"/>
                </a:ext>
              </a:extLst>
            </p:cNvPr>
            <p:cNvSpPr/>
            <p:nvPr/>
          </p:nvSpPr>
          <p:spPr>
            <a:xfrm>
              <a:off x="12382500" y="895350"/>
              <a:ext cx="590550" cy="590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3DD141C7-CDAB-95A3-6F5D-45842EF21EE8}"/>
                </a:ext>
              </a:extLst>
            </p:cNvPr>
            <p:cNvSpPr/>
            <p:nvPr/>
          </p:nvSpPr>
          <p:spPr>
            <a:xfrm>
              <a:off x="12382500" y="1657350"/>
              <a:ext cx="590550" cy="5905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DA84DC3-0C36-1A2F-3417-47FB8473F15F}"/>
              </a:ext>
            </a:extLst>
          </p:cNvPr>
          <p:cNvSpPr/>
          <p:nvPr/>
        </p:nvSpPr>
        <p:spPr>
          <a:xfrm>
            <a:off x="-446021" y="473377"/>
            <a:ext cx="7038868" cy="111891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17F7A60-CDE0-5F93-35C4-ABEF0CB5A081}"/>
              </a:ext>
            </a:extLst>
          </p:cNvPr>
          <p:cNvSpPr txBox="1"/>
          <p:nvPr/>
        </p:nvSpPr>
        <p:spPr>
          <a:xfrm>
            <a:off x="149604" y="1779501"/>
            <a:ext cx="7139476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0" cap="none" spc="0" normalizeH="0" baseline="0" noProof="0" dirty="0">
                <a:ln>
                  <a:noFill/>
                </a:ln>
                <a:solidFill>
                  <a:srgbClr val="1C3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0" cap="none" spc="0" normalizeH="0" baseline="0" noProof="0" dirty="0">
                <a:ln>
                  <a:noFill/>
                </a:ln>
                <a:solidFill>
                  <a:srgbClr val="1C3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เรื่องสืบเนื่อง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D34AF3B-50FC-679B-31CA-768F661690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510" y="167974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6BD2DE4C-4139-9E31-A8AC-97F222E12B6D}"/>
              </a:ext>
            </a:extLst>
          </p:cNvPr>
          <p:cNvSpPr/>
          <p:nvPr/>
        </p:nvSpPr>
        <p:spPr>
          <a:xfrm rot="5400000" flipH="1">
            <a:off x="2685225" y="3754869"/>
            <a:ext cx="87733" cy="5458184"/>
          </a:xfrm>
          <a:prstGeom prst="rect">
            <a:avLst/>
          </a:prstGeom>
          <a:solidFill>
            <a:srgbClr val="006699"/>
          </a:solidFill>
        </p:spPr>
      </p:sp>
      <p:sp>
        <p:nvSpPr>
          <p:cNvPr id="91" name="สี่เหลี่ยมผืนผ้า: มุมมน 90">
            <a:extLst>
              <a:ext uri="{FF2B5EF4-FFF2-40B4-BE49-F238E27FC236}">
                <a16:creationId xmlns:a16="http://schemas.microsoft.com/office/drawing/2014/main" id="{7460FE9D-0685-4090-D8A5-5FEB84857E86}"/>
              </a:ext>
            </a:extLst>
          </p:cNvPr>
          <p:cNvSpPr/>
          <p:nvPr/>
        </p:nvSpPr>
        <p:spPr>
          <a:xfrm>
            <a:off x="5287991" y="6257838"/>
            <a:ext cx="3738369" cy="97017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1B7506EA-96F9-0905-6448-6B045FEB4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3" t="70306"/>
          <a:stretch/>
        </p:blipFill>
        <p:spPr>
          <a:xfrm>
            <a:off x="5287991" y="4849967"/>
            <a:ext cx="3738369" cy="1469017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ED3862C5-2474-44A5-F5AD-BDDBFD93B881}"/>
              </a:ext>
            </a:extLst>
          </p:cNvPr>
          <p:cNvSpPr/>
          <p:nvPr/>
        </p:nvSpPr>
        <p:spPr>
          <a:xfrm>
            <a:off x="735751" y="1692463"/>
            <a:ext cx="7672492" cy="30294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8" name="AutoShape 2">
            <a:extLst>
              <a:ext uri="{FF2B5EF4-FFF2-40B4-BE49-F238E27FC236}">
                <a16:creationId xmlns:a16="http://schemas.microsoft.com/office/drawing/2014/main" id="{33ED86FE-4785-0EC7-1894-0A4D31A839AC}"/>
              </a:ext>
            </a:extLst>
          </p:cNvPr>
          <p:cNvSpPr/>
          <p:nvPr/>
        </p:nvSpPr>
        <p:spPr>
          <a:xfrm rot="10800000">
            <a:off x="0" y="-3"/>
            <a:ext cx="9143998" cy="65866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43" name="Picture 21">
            <a:extLst>
              <a:ext uri="{FF2B5EF4-FFF2-40B4-BE49-F238E27FC236}">
                <a16:creationId xmlns:a16="http://schemas.microsoft.com/office/drawing/2014/main" id="{DEC20579-6A70-F511-5A45-E996E9B77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50" y="108193"/>
            <a:ext cx="400011" cy="400011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D982D0E3-6CF3-6FDC-1BF6-959A61ABE641}"/>
              </a:ext>
            </a:extLst>
          </p:cNvPr>
          <p:cNvSpPr txBox="1"/>
          <p:nvPr/>
        </p:nvSpPr>
        <p:spPr>
          <a:xfrm>
            <a:off x="805066" y="2276569"/>
            <a:ext cx="75338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kern="0" dirty="0"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..........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rgbClr val="1C375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521EBE60-89D5-AC09-BEE2-34C6ED0A6244}"/>
              </a:ext>
            </a:extLst>
          </p:cNvPr>
          <p:cNvSpPr txBox="1"/>
          <p:nvPr/>
        </p:nvSpPr>
        <p:spPr>
          <a:xfrm>
            <a:off x="535533" y="115672"/>
            <a:ext cx="53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 X" panose="02000506090000020004" pitchFamily="2" charset="-34"/>
                <a:ea typeface="+mn-ea"/>
                <a:cs typeface="DB Helvethaica X" panose="02000506090000020004" pitchFamily="2" charset="-34"/>
              </a:rPr>
              <a:t>การประชุมคณะกรรมการทรัพยากรน้ำแห่งชาติ ครั้งที่ 3/2565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 X" panose="02000506090000020004" pitchFamily="2" charset="-34"/>
              <a:ea typeface="+mn-ea"/>
              <a:cs typeface="DB Helvethaica X" panose="0200050609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C722CDD4-3362-3EF9-4174-2B165BB84B02}"/>
              </a:ext>
            </a:extLst>
          </p:cNvPr>
          <p:cNvGrpSpPr/>
          <p:nvPr/>
        </p:nvGrpSpPr>
        <p:grpSpPr>
          <a:xfrm>
            <a:off x="199587" y="206099"/>
            <a:ext cx="247135" cy="213658"/>
            <a:chOff x="199587" y="206099"/>
            <a:chExt cx="247135" cy="213658"/>
          </a:xfrm>
        </p:grpSpPr>
        <p:sp>
          <p:nvSpPr>
            <p:cNvPr id="93" name="สี่เหลี่ยมผืนผ้า 92">
              <a:extLst>
                <a:ext uri="{FF2B5EF4-FFF2-40B4-BE49-F238E27FC236}">
                  <a16:creationId xmlns:a16="http://schemas.microsoft.com/office/drawing/2014/main" id="{9F3617BA-E70F-855C-66C2-5966BDFFDEB2}"/>
                </a:ext>
              </a:extLst>
            </p:cNvPr>
            <p:cNvSpPr/>
            <p:nvPr/>
          </p:nvSpPr>
          <p:spPr>
            <a:xfrm>
              <a:off x="199587" y="206099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95" name="สี่เหลี่ยมผืนผ้า 94">
              <a:extLst>
                <a:ext uri="{FF2B5EF4-FFF2-40B4-BE49-F238E27FC236}">
                  <a16:creationId xmlns:a16="http://schemas.microsoft.com/office/drawing/2014/main" id="{09D03698-3BF4-1268-A54D-F9D4CE6F5971}"/>
                </a:ext>
              </a:extLst>
            </p:cNvPr>
            <p:cNvSpPr/>
            <p:nvPr/>
          </p:nvSpPr>
          <p:spPr>
            <a:xfrm>
              <a:off x="199587" y="289296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96" name="สี่เหลี่ยมผืนผ้า 95">
              <a:extLst>
                <a:ext uri="{FF2B5EF4-FFF2-40B4-BE49-F238E27FC236}">
                  <a16:creationId xmlns:a16="http://schemas.microsoft.com/office/drawing/2014/main" id="{2BC8A994-54B5-FAC1-B1AC-967C3B2B7451}"/>
                </a:ext>
              </a:extLst>
            </p:cNvPr>
            <p:cNvSpPr/>
            <p:nvPr/>
          </p:nvSpPr>
          <p:spPr>
            <a:xfrm>
              <a:off x="199587" y="374038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E653B62E-99CE-208E-C61B-36EBD1D04E23}"/>
              </a:ext>
            </a:extLst>
          </p:cNvPr>
          <p:cNvSpPr/>
          <p:nvPr/>
        </p:nvSpPr>
        <p:spPr>
          <a:xfrm>
            <a:off x="5153024" y="6339815"/>
            <a:ext cx="3990974" cy="288292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7260BEA-8ABE-DAFB-8EF8-0D8F066E4C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32054" y="59717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6BD2DE4C-4139-9E31-A8AC-97F222E12B6D}"/>
              </a:ext>
            </a:extLst>
          </p:cNvPr>
          <p:cNvSpPr/>
          <p:nvPr/>
        </p:nvSpPr>
        <p:spPr>
          <a:xfrm rot="5400000" flipH="1">
            <a:off x="2685225" y="3754869"/>
            <a:ext cx="87733" cy="5458184"/>
          </a:xfrm>
          <a:prstGeom prst="rect">
            <a:avLst/>
          </a:prstGeom>
          <a:solidFill>
            <a:srgbClr val="006699"/>
          </a:solidFill>
        </p:spPr>
      </p:sp>
      <p:sp>
        <p:nvSpPr>
          <p:cNvPr id="91" name="สี่เหลี่ยมผืนผ้า: มุมมน 90">
            <a:extLst>
              <a:ext uri="{FF2B5EF4-FFF2-40B4-BE49-F238E27FC236}">
                <a16:creationId xmlns:a16="http://schemas.microsoft.com/office/drawing/2014/main" id="{7460FE9D-0685-4090-D8A5-5FEB84857E86}"/>
              </a:ext>
            </a:extLst>
          </p:cNvPr>
          <p:cNvSpPr/>
          <p:nvPr/>
        </p:nvSpPr>
        <p:spPr>
          <a:xfrm>
            <a:off x="5287991" y="6257838"/>
            <a:ext cx="3738369" cy="97017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1B7506EA-96F9-0905-6448-6B045FEB4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3" t="70306"/>
          <a:stretch/>
        </p:blipFill>
        <p:spPr>
          <a:xfrm>
            <a:off x="5287991" y="4849967"/>
            <a:ext cx="3738369" cy="1469017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ED3862C5-2474-44A5-F5AD-BDDBFD93B881}"/>
              </a:ext>
            </a:extLst>
          </p:cNvPr>
          <p:cNvSpPr/>
          <p:nvPr/>
        </p:nvSpPr>
        <p:spPr>
          <a:xfrm>
            <a:off x="735751" y="1692463"/>
            <a:ext cx="7672492" cy="30294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AutoShape 2">
            <a:extLst>
              <a:ext uri="{FF2B5EF4-FFF2-40B4-BE49-F238E27FC236}">
                <a16:creationId xmlns:a16="http://schemas.microsoft.com/office/drawing/2014/main" id="{33ED86FE-4785-0EC7-1894-0A4D31A839AC}"/>
              </a:ext>
            </a:extLst>
          </p:cNvPr>
          <p:cNvSpPr/>
          <p:nvPr/>
        </p:nvSpPr>
        <p:spPr>
          <a:xfrm rot="10800000">
            <a:off x="0" y="-3"/>
            <a:ext cx="9143998" cy="65866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3" name="Picture 21">
            <a:extLst>
              <a:ext uri="{FF2B5EF4-FFF2-40B4-BE49-F238E27FC236}">
                <a16:creationId xmlns:a16="http://schemas.microsoft.com/office/drawing/2014/main" id="{DEC20579-6A70-F511-5A45-E996E9B77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50" y="108193"/>
            <a:ext cx="400011" cy="400011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D982D0E3-6CF3-6FDC-1BF6-959A61ABE641}"/>
              </a:ext>
            </a:extLst>
          </p:cNvPr>
          <p:cNvSpPr txBox="1"/>
          <p:nvPr/>
        </p:nvSpPr>
        <p:spPr>
          <a:xfrm>
            <a:off x="805066" y="2045990"/>
            <a:ext cx="7533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th-TH" sz="4000" b="1" kern="0" dirty="0"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3</a:t>
            </a:r>
            <a:r>
              <a:rPr lang="en-US" sz="4000" b="1" kern="0" dirty="0"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kern="0" dirty="0"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(1)</a:t>
            </a: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521EBE60-89D5-AC09-BEE2-34C6ED0A6244}"/>
              </a:ext>
            </a:extLst>
          </p:cNvPr>
          <p:cNvSpPr txBox="1"/>
          <p:nvPr/>
        </p:nvSpPr>
        <p:spPr>
          <a:xfrm>
            <a:off x="535534" y="115672"/>
            <a:ext cx="495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000" b="1" spc="100" dirty="0">
                <a:solidFill>
                  <a:prstClr val="white"/>
                </a:solidFill>
                <a:latin typeface="DB Helvethaica X" panose="02000506090000020004" pitchFamily="2" charset="-34"/>
                <a:cs typeface="DB Helvethaica X" panose="02000506090000020004" pitchFamily="2" charset="-34"/>
              </a:rPr>
              <a:t>การประชุมคณะกรรมการทรัพยากรน้ำแห่งชาติ ครั้งที่ 3/2565</a:t>
            </a:r>
          </a:p>
          <a:p>
            <a:pPr>
              <a:defRPr/>
            </a:pPr>
            <a:endParaRPr lang="en-US" sz="2000" spc="100" dirty="0">
              <a:solidFill>
                <a:prstClr val="white"/>
              </a:solidFill>
              <a:latin typeface="DB Helvethaica X" panose="02000506090000020004" pitchFamily="2" charset="-34"/>
              <a:cs typeface="DB Helvethaica X" panose="0200050609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C722CDD4-3362-3EF9-4174-2B165BB84B02}"/>
              </a:ext>
            </a:extLst>
          </p:cNvPr>
          <p:cNvGrpSpPr/>
          <p:nvPr/>
        </p:nvGrpSpPr>
        <p:grpSpPr>
          <a:xfrm>
            <a:off x="199587" y="206099"/>
            <a:ext cx="247135" cy="213658"/>
            <a:chOff x="199587" y="206099"/>
            <a:chExt cx="247135" cy="213658"/>
          </a:xfrm>
        </p:grpSpPr>
        <p:sp>
          <p:nvSpPr>
            <p:cNvPr id="93" name="สี่เหลี่ยมผืนผ้า 92">
              <a:extLst>
                <a:ext uri="{FF2B5EF4-FFF2-40B4-BE49-F238E27FC236}">
                  <a16:creationId xmlns:a16="http://schemas.microsoft.com/office/drawing/2014/main" id="{9F3617BA-E70F-855C-66C2-5966BDFFDEB2}"/>
                </a:ext>
              </a:extLst>
            </p:cNvPr>
            <p:cNvSpPr/>
            <p:nvPr/>
          </p:nvSpPr>
          <p:spPr>
            <a:xfrm>
              <a:off x="199587" y="206099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สี่เหลี่ยมผืนผ้า 94">
              <a:extLst>
                <a:ext uri="{FF2B5EF4-FFF2-40B4-BE49-F238E27FC236}">
                  <a16:creationId xmlns:a16="http://schemas.microsoft.com/office/drawing/2014/main" id="{09D03698-3BF4-1268-A54D-F9D4CE6F5971}"/>
                </a:ext>
              </a:extLst>
            </p:cNvPr>
            <p:cNvSpPr/>
            <p:nvPr/>
          </p:nvSpPr>
          <p:spPr>
            <a:xfrm>
              <a:off x="199587" y="289296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สี่เหลี่ยมผืนผ้า 95">
              <a:extLst>
                <a:ext uri="{FF2B5EF4-FFF2-40B4-BE49-F238E27FC236}">
                  <a16:creationId xmlns:a16="http://schemas.microsoft.com/office/drawing/2014/main" id="{2BC8A994-54B5-FAC1-B1AC-967C3B2B7451}"/>
                </a:ext>
              </a:extLst>
            </p:cNvPr>
            <p:cNvSpPr/>
            <p:nvPr/>
          </p:nvSpPr>
          <p:spPr>
            <a:xfrm>
              <a:off x="199587" y="374038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E653B62E-99CE-208E-C61B-36EBD1D04E23}"/>
              </a:ext>
            </a:extLst>
          </p:cNvPr>
          <p:cNvSpPr/>
          <p:nvPr/>
        </p:nvSpPr>
        <p:spPr>
          <a:xfrm>
            <a:off x="5153024" y="6339815"/>
            <a:ext cx="3990974" cy="288292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36C0674-AF6A-AE1C-8600-A05148CBE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276" y="96239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6">
            <a:extLst>
              <a:ext uri="{FF2B5EF4-FFF2-40B4-BE49-F238E27FC236}">
                <a16:creationId xmlns:a16="http://schemas.microsoft.com/office/drawing/2014/main" id="{F5EBA89B-76F7-CA3E-D3E0-DDF51103DA25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01700" marR="0" lvl="0" indent="-9017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ผลการดำเนินงานตามมติและข้อสั่งการประธาน กนช. ครั้งที่ 2/2565 เมื่อวันที่ 30 มิถุนายน 2565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7" name="Rectangle 54">
            <a:extLst>
              <a:ext uri="{FF2B5EF4-FFF2-40B4-BE49-F238E27FC236}">
                <a16:creationId xmlns:a16="http://schemas.microsoft.com/office/drawing/2014/main" id="{A2A44FD0-2D06-C57D-0BFA-732B171FC36D}"/>
              </a:ext>
            </a:extLst>
          </p:cNvPr>
          <p:cNvSpPr/>
          <p:nvPr/>
        </p:nvSpPr>
        <p:spPr>
          <a:xfrm>
            <a:off x="0" y="834660"/>
            <a:ext cx="9144000" cy="101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54">
            <a:extLst>
              <a:ext uri="{FF2B5EF4-FFF2-40B4-BE49-F238E27FC236}">
                <a16:creationId xmlns:a16="http://schemas.microsoft.com/office/drawing/2014/main" id="{28ACC95D-3612-6B96-7195-28C70C71FF4B}"/>
              </a:ext>
            </a:extLst>
          </p:cNvPr>
          <p:cNvSpPr/>
          <p:nvPr/>
        </p:nvSpPr>
        <p:spPr>
          <a:xfrm>
            <a:off x="0" y="6756487"/>
            <a:ext cx="9144000" cy="101513"/>
          </a:xfrm>
          <a:prstGeom prst="rect">
            <a:avLst/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FB17CD82-8AF1-9453-902A-716BCC04D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F606C29-34C0-CA17-0B86-1127C06C0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rgbClr val="F3F6F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6">
            <a:extLst>
              <a:ext uri="{FF2B5EF4-FFF2-40B4-BE49-F238E27FC236}">
                <a16:creationId xmlns:a16="http://schemas.microsoft.com/office/drawing/2014/main" id="{38681A26-D46E-E5C0-14B7-A3A57D9F87F9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01700" marR="0" lvl="0" indent="-9017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ผลการดำเนินงานตามมติและข้อสั่งการประธาน กนช. ครั้งที่ 2/2565 เมื่อวันที่ 30 มิถุนายน 2565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FFE2D244-F5AF-4E18-CCCE-56FE9734ADEC}"/>
              </a:ext>
            </a:extLst>
          </p:cNvPr>
          <p:cNvGrpSpPr/>
          <p:nvPr/>
        </p:nvGrpSpPr>
        <p:grpSpPr>
          <a:xfrm rot="-10800000">
            <a:off x="0" y="6528444"/>
            <a:ext cx="7050808" cy="116433"/>
            <a:chOff x="0" y="0"/>
            <a:chExt cx="5250233" cy="209797"/>
          </a:xfrm>
          <a:solidFill>
            <a:schemeClr val="bg1">
              <a:lumMod val="65000"/>
            </a:schemeClr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D439417-EE7E-78AA-6F7D-8F8B22AFE11E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6EC28E1-F5C4-C1EB-808A-A5BAAFBD3A3C}"/>
              </a:ext>
            </a:extLst>
          </p:cNvPr>
          <p:cNvGrpSpPr/>
          <p:nvPr/>
        </p:nvGrpSpPr>
        <p:grpSpPr>
          <a:xfrm rot="-10800000">
            <a:off x="7198592" y="6525567"/>
            <a:ext cx="1945407" cy="119311"/>
            <a:chOff x="0" y="0"/>
            <a:chExt cx="1525306" cy="209797"/>
          </a:xfrm>
          <a:solidFill>
            <a:srgbClr val="ED7D0D"/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B1C7C6B6-16F9-93C6-FC74-AFBD7776E4C9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sp>
        <p:nvSpPr>
          <p:cNvPr id="60" name="Rectangle: Top Corners Rounded 6">
            <a:extLst>
              <a:ext uri="{FF2B5EF4-FFF2-40B4-BE49-F238E27FC236}">
                <a16:creationId xmlns:a16="http://schemas.microsoft.com/office/drawing/2014/main" id="{EA12A606-CA72-46D2-EDB9-7DAF69C51E6D}"/>
              </a:ext>
            </a:extLst>
          </p:cNvPr>
          <p:cNvSpPr/>
          <p:nvPr/>
        </p:nvSpPr>
        <p:spPr>
          <a:xfrm>
            <a:off x="1074304" y="1966982"/>
            <a:ext cx="4041160" cy="6155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ความเห็นของฝ่ายเลขานุการ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F77EC630-91A6-1A5F-07E3-81A16CCFE387}"/>
              </a:ext>
            </a:extLst>
          </p:cNvPr>
          <p:cNvSpPr/>
          <p:nvPr/>
        </p:nvSpPr>
        <p:spPr>
          <a:xfrm>
            <a:off x="567748" y="2566891"/>
            <a:ext cx="8008504" cy="27823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F239DD0-FE0E-82A7-4D54-CECA2B6578BB}"/>
              </a:ext>
            </a:extLst>
          </p:cNvPr>
          <p:cNvGrpSpPr/>
          <p:nvPr/>
        </p:nvGrpSpPr>
        <p:grpSpPr>
          <a:xfrm>
            <a:off x="2093193" y="838221"/>
            <a:ext cx="7050807" cy="119311"/>
            <a:chOff x="0" y="0"/>
            <a:chExt cx="5250233" cy="209797"/>
          </a:xfrm>
          <a:solidFill>
            <a:schemeClr val="bg1">
              <a:lumMod val="65000"/>
            </a:schemeClr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AC68A1F-520F-C750-B760-FBB5C47D667B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38D1536F-6FD6-9251-8E19-73EE9F7ECF5E}"/>
              </a:ext>
            </a:extLst>
          </p:cNvPr>
          <p:cNvGrpSpPr/>
          <p:nvPr/>
        </p:nvGrpSpPr>
        <p:grpSpPr>
          <a:xfrm>
            <a:off x="0" y="836404"/>
            <a:ext cx="1945408" cy="116432"/>
            <a:chOff x="0" y="0"/>
            <a:chExt cx="1525306" cy="209797"/>
          </a:xfrm>
          <a:solidFill>
            <a:srgbClr val="ED7D0D"/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902A409C-EDC1-5DB6-A01E-9FBD425DA8F7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pic>
        <p:nvPicPr>
          <p:cNvPr id="20" name="Picture 3">
            <a:extLst>
              <a:ext uri="{FF2B5EF4-FFF2-40B4-BE49-F238E27FC236}">
                <a16:creationId xmlns:a16="http://schemas.microsoft.com/office/drawing/2014/main" id="{A283C40B-E7A8-7951-24E5-3F0461E84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4" y="3275319"/>
            <a:ext cx="563100" cy="562592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C781D7B7-9678-E1F6-89D0-E4C9D9B90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7F2DB72-6681-DF3F-426B-EB59AFD35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5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rgbClr val="F3F6F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6">
            <a:extLst>
              <a:ext uri="{FF2B5EF4-FFF2-40B4-BE49-F238E27FC236}">
                <a16:creationId xmlns:a16="http://schemas.microsoft.com/office/drawing/2014/main" id="{93C01E74-8062-02BC-94CA-9318F179D2F6}"/>
              </a:ext>
            </a:extLst>
          </p:cNvPr>
          <p:cNvSpPr/>
          <p:nvPr/>
        </p:nvSpPr>
        <p:spPr>
          <a:xfrm>
            <a:off x="159617" y="262839"/>
            <a:ext cx="7803976" cy="5753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669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01700" marR="0" lvl="0" indent="-9017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3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ผลการดำเนินงานตามมติและข้อสั่งการประธาน กนช. ครั้งที่ 2/2565 เมื่อวันที่ 30 มิถุนายน 2565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FFE2D244-F5AF-4E18-CCCE-56FE9734ADEC}"/>
              </a:ext>
            </a:extLst>
          </p:cNvPr>
          <p:cNvGrpSpPr/>
          <p:nvPr/>
        </p:nvGrpSpPr>
        <p:grpSpPr>
          <a:xfrm rot="-10800000">
            <a:off x="0" y="6528444"/>
            <a:ext cx="7050808" cy="116433"/>
            <a:chOff x="0" y="0"/>
            <a:chExt cx="5250233" cy="209797"/>
          </a:xfrm>
          <a:solidFill>
            <a:srgbClr val="ED7D0D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D439417-EE7E-78AA-6F7D-8F8B22AFE11E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6EC28E1-F5C4-C1EB-808A-A5BAAFBD3A3C}"/>
              </a:ext>
            </a:extLst>
          </p:cNvPr>
          <p:cNvGrpSpPr/>
          <p:nvPr/>
        </p:nvGrpSpPr>
        <p:grpSpPr>
          <a:xfrm rot="-10800000">
            <a:off x="7198592" y="6525567"/>
            <a:ext cx="1945407" cy="119311"/>
            <a:chOff x="0" y="0"/>
            <a:chExt cx="1525306" cy="209797"/>
          </a:xfrm>
          <a:solidFill>
            <a:schemeClr val="bg1">
              <a:lumMod val="65000"/>
            </a:schemeClr>
          </a:solidFill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B1C7C6B6-16F9-93C6-FC74-AFBD7776E4C9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sp>
        <p:nvSpPr>
          <p:cNvPr id="60" name="Rectangle: Top Corners Rounded 6">
            <a:extLst>
              <a:ext uri="{FF2B5EF4-FFF2-40B4-BE49-F238E27FC236}">
                <a16:creationId xmlns:a16="http://schemas.microsoft.com/office/drawing/2014/main" id="{EA12A606-CA72-46D2-EDB9-7DAF69C51E6D}"/>
              </a:ext>
            </a:extLst>
          </p:cNvPr>
          <p:cNvSpPr/>
          <p:nvPr/>
        </p:nvSpPr>
        <p:spPr>
          <a:xfrm>
            <a:off x="4698322" y="1981501"/>
            <a:ext cx="3497696" cy="61555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ข้อเสนอ...</a:t>
            </a:r>
            <a:endParaRPr kumimoji="0" lang="th-TH" sz="3600" b="1" i="0" u="none" strike="noStrike" kern="1200" cap="none" spc="-50" normalizeH="0" baseline="0" noProof="0" dirty="0">
              <a:ln>
                <a:noFill/>
              </a:ln>
              <a:solidFill>
                <a:srgbClr val="4A81C8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F77EC630-91A6-1A5F-07E3-81A16CCFE387}"/>
              </a:ext>
            </a:extLst>
          </p:cNvPr>
          <p:cNvSpPr/>
          <p:nvPr/>
        </p:nvSpPr>
        <p:spPr>
          <a:xfrm>
            <a:off x="567748" y="2566891"/>
            <a:ext cx="8008504" cy="27823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F239DD0-FE0E-82A7-4D54-CECA2B6578BB}"/>
              </a:ext>
            </a:extLst>
          </p:cNvPr>
          <p:cNvGrpSpPr/>
          <p:nvPr/>
        </p:nvGrpSpPr>
        <p:grpSpPr>
          <a:xfrm>
            <a:off x="2093193" y="838221"/>
            <a:ext cx="7050807" cy="119311"/>
            <a:chOff x="0" y="0"/>
            <a:chExt cx="5250233" cy="209797"/>
          </a:xfrm>
          <a:solidFill>
            <a:srgbClr val="ED7D0D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AC68A1F-520F-C750-B760-FBB5C47D667B}"/>
                </a:ext>
              </a:extLst>
            </p:cNvPr>
            <p:cNvSpPr/>
            <p:nvPr/>
          </p:nvSpPr>
          <p:spPr>
            <a:xfrm>
              <a:off x="0" y="0"/>
              <a:ext cx="5250233" cy="209797"/>
            </a:xfrm>
            <a:custGeom>
              <a:avLst/>
              <a:gdLst/>
              <a:ahLst/>
              <a:cxnLst/>
              <a:rect l="l" t="t" r="r" b="b"/>
              <a:pathLst>
                <a:path w="5250233" h="209797">
                  <a:moveTo>
                    <a:pt x="0" y="0"/>
                  </a:moveTo>
                  <a:lnTo>
                    <a:pt x="5250233" y="0"/>
                  </a:lnTo>
                  <a:lnTo>
                    <a:pt x="5250233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38D1536F-6FD6-9251-8E19-73EE9F7ECF5E}"/>
              </a:ext>
            </a:extLst>
          </p:cNvPr>
          <p:cNvGrpSpPr/>
          <p:nvPr/>
        </p:nvGrpSpPr>
        <p:grpSpPr>
          <a:xfrm>
            <a:off x="0" y="836404"/>
            <a:ext cx="1945408" cy="116432"/>
            <a:chOff x="0" y="0"/>
            <a:chExt cx="1525306" cy="209797"/>
          </a:xfrm>
          <a:solidFill>
            <a:schemeClr val="bg1">
              <a:lumMod val="65000"/>
            </a:schemeClr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902A409C-EDC1-5DB6-A01E-9FBD425DA8F7}"/>
                </a:ext>
              </a:extLst>
            </p:cNvPr>
            <p:cNvSpPr/>
            <p:nvPr/>
          </p:nvSpPr>
          <p:spPr>
            <a:xfrm>
              <a:off x="0" y="0"/>
              <a:ext cx="1525306" cy="209797"/>
            </a:xfrm>
            <a:custGeom>
              <a:avLst/>
              <a:gdLst/>
              <a:ahLst/>
              <a:cxnLst/>
              <a:rect l="l" t="t" r="r" b="b"/>
              <a:pathLst>
                <a:path w="1525306" h="209797">
                  <a:moveTo>
                    <a:pt x="0" y="0"/>
                  </a:moveTo>
                  <a:lnTo>
                    <a:pt x="1525306" y="0"/>
                  </a:lnTo>
                  <a:lnTo>
                    <a:pt x="1525306" y="209797"/>
                  </a:lnTo>
                  <a:lnTo>
                    <a:pt x="0" y="209797"/>
                  </a:lnTo>
                  <a:close/>
                </a:path>
              </a:pathLst>
            </a:custGeom>
            <a:grpFill/>
          </p:spPr>
        </p:sp>
      </p:grpSp>
      <p:pic>
        <p:nvPicPr>
          <p:cNvPr id="3" name="Picture 21">
            <a:extLst>
              <a:ext uri="{FF2B5EF4-FFF2-40B4-BE49-F238E27FC236}">
                <a16:creationId xmlns:a16="http://schemas.microsoft.com/office/drawing/2014/main" id="{0942825C-B284-AA1F-69AF-6C8A8AB0E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9" y="289360"/>
            <a:ext cx="400011" cy="40001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964B36A-25BF-F5AF-887D-87FC53AB3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40051" y="267526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B5D920B-ED8D-FC55-D1AC-1C4688CEA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628"/>
          <a:stretch/>
        </p:blipFill>
        <p:spPr>
          <a:xfrm>
            <a:off x="281476" y="4379871"/>
            <a:ext cx="6858000" cy="1973651"/>
          </a:xfrm>
          <a:prstGeom prst="rect">
            <a:avLst/>
          </a:prstGeom>
        </p:spPr>
      </p:pic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32731A67-BC7D-12A7-E31B-DE95BD83FE65}"/>
              </a:ext>
            </a:extLst>
          </p:cNvPr>
          <p:cNvSpPr/>
          <p:nvPr/>
        </p:nvSpPr>
        <p:spPr>
          <a:xfrm>
            <a:off x="590384" y="6268265"/>
            <a:ext cx="7038868" cy="111891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2BC1058C-E2E7-981E-6D5E-40A50C650702}"/>
              </a:ext>
            </a:extLst>
          </p:cNvPr>
          <p:cNvSpPr/>
          <p:nvPr/>
        </p:nvSpPr>
        <p:spPr>
          <a:xfrm rot="10800000">
            <a:off x="7139476" y="2"/>
            <a:ext cx="2064326" cy="6858003"/>
          </a:xfrm>
          <a:prstGeom prst="rect">
            <a:avLst/>
          </a:prstGeom>
          <a:solidFill>
            <a:srgbClr val="006699"/>
          </a:solidFill>
        </p:spPr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586E2723-F519-A3E6-9D06-573F2896925F}"/>
              </a:ext>
            </a:extLst>
          </p:cNvPr>
          <p:cNvGrpSpPr/>
          <p:nvPr/>
        </p:nvGrpSpPr>
        <p:grpSpPr>
          <a:xfrm rot="5400000" flipH="1" flipV="1">
            <a:off x="6828541" y="342394"/>
            <a:ext cx="101512" cy="363478"/>
            <a:chOff x="12382500" y="133350"/>
            <a:chExt cx="590550" cy="2114550"/>
          </a:xfrm>
        </p:grpSpPr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0EDD5275-1BB9-F7D0-1680-2F94E79AD540}"/>
                </a:ext>
              </a:extLst>
            </p:cNvPr>
            <p:cNvSpPr/>
            <p:nvPr/>
          </p:nvSpPr>
          <p:spPr>
            <a:xfrm>
              <a:off x="12382500" y="133350"/>
              <a:ext cx="590550" cy="59055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C8774CB6-B275-1646-E810-278546B036D5}"/>
                </a:ext>
              </a:extLst>
            </p:cNvPr>
            <p:cNvSpPr/>
            <p:nvPr/>
          </p:nvSpPr>
          <p:spPr>
            <a:xfrm>
              <a:off x="12382500" y="895350"/>
              <a:ext cx="590550" cy="590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BFA80413-ED29-63BA-F7D1-FF719124FC31}"/>
                </a:ext>
              </a:extLst>
            </p:cNvPr>
            <p:cNvSpPr/>
            <p:nvPr/>
          </p:nvSpPr>
          <p:spPr>
            <a:xfrm>
              <a:off x="12382500" y="1657350"/>
              <a:ext cx="590550" cy="5905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A023FCF7-2D3F-5486-FD10-C3CE8697C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543934" y="5149899"/>
            <a:ext cx="3291812" cy="1801519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C8EE1A44-28BA-1F7B-E056-A81DEA5A5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543934" y="1533068"/>
            <a:ext cx="3291812" cy="1801519"/>
          </a:xfrm>
          <a:prstGeom prst="rect">
            <a:avLst/>
          </a:prstGeom>
        </p:spPr>
      </p:pic>
      <p:pic>
        <p:nvPicPr>
          <p:cNvPr id="53" name="Picture 21">
            <a:extLst>
              <a:ext uri="{FF2B5EF4-FFF2-40B4-BE49-F238E27FC236}">
                <a16:creationId xmlns:a16="http://schemas.microsoft.com/office/drawing/2014/main" id="{DF20CF28-790C-E259-8CE3-92079F510B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87" y="181741"/>
            <a:ext cx="400011" cy="400011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E076380-A14A-580E-97F4-064BD340860C}"/>
              </a:ext>
            </a:extLst>
          </p:cNvPr>
          <p:cNvSpPr txBox="1"/>
          <p:nvPr/>
        </p:nvSpPr>
        <p:spPr>
          <a:xfrm>
            <a:off x="0" y="1971593"/>
            <a:ext cx="7139476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0" cap="none" spc="0" normalizeH="0" baseline="0" noProof="0" dirty="0">
                <a:ln>
                  <a:noFill/>
                </a:ln>
                <a:solidFill>
                  <a:srgbClr val="1C3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0" cap="none" spc="0" normalizeH="0" baseline="0" noProof="0" dirty="0">
                <a:ln>
                  <a:noFill/>
                </a:ln>
                <a:solidFill>
                  <a:srgbClr val="1C3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เรื่องเพื่อทราบ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B159802-9B96-1B8E-FD9B-EE347ACA3F8F}"/>
              </a:ext>
            </a:extLst>
          </p:cNvPr>
          <p:cNvGrpSpPr/>
          <p:nvPr/>
        </p:nvGrpSpPr>
        <p:grpSpPr>
          <a:xfrm rot="16200000" flipH="1" flipV="1">
            <a:off x="257280" y="6145908"/>
            <a:ext cx="101512" cy="363478"/>
            <a:chOff x="12382500" y="133350"/>
            <a:chExt cx="590550" cy="2114550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B3CB16F8-2C8B-D96A-178B-78053C8BE70D}"/>
                </a:ext>
              </a:extLst>
            </p:cNvPr>
            <p:cNvSpPr/>
            <p:nvPr/>
          </p:nvSpPr>
          <p:spPr>
            <a:xfrm>
              <a:off x="12382500" y="133350"/>
              <a:ext cx="590550" cy="59055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93FFF9FD-1428-9E19-5450-0BA8E7E66D9E}"/>
                </a:ext>
              </a:extLst>
            </p:cNvPr>
            <p:cNvSpPr/>
            <p:nvPr/>
          </p:nvSpPr>
          <p:spPr>
            <a:xfrm>
              <a:off x="12382500" y="895350"/>
              <a:ext cx="590550" cy="590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3DD141C7-CDAB-95A3-6F5D-45842EF21EE8}"/>
                </a:ext>
              </a:extLst>
            </p:cNvPr>
            <p:cNvSpPr/>
            <p:nvPr/>
          </p:nvSpPr>
          <p:spPr>
            <a:xfrm>
              <a:off x="12382500" y="1657350"/>
              <a:ext cx="590550" cy="5905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DA84DC3-0C36-1A2F-3417-47FB8473F15F}"/>
              </a:ext>
            </a:extLst>
          </p:cNvPr>
          <p:cNvSpPr/>
          <p:nvPr/>
        </p:nvSpPr>
        <p:spPr>
          <a:xfrm>
            <a:off x="-446021" y="473377"/>
            <a:ext cx="7038868" cy="111891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422B5D2-F4DB-0CDA-7452-D5D23879E4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510" y="167974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DBE6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6BD2DE4C-4139-9E31-A8AC-97F222E12B6D}"/>
              </a:ext>
            </a:extLst>
          </p:cNvPr>
          <p:cNvSpPr/>
          <p:nvPr/>
        </p:nvSpPr>
        <p:spPr>
          <a:xfrm rot="5400000" flipH="1">
            <a:off x="2685225" y="3754869"/>
            <a:ext cx="87733" cy="5458184"/>
          </a:xfrm>
          <a:prstGeom prst="rect">
            <a:avLst/>
          </a:prstGeom>
          <a:solidFill>
            <a:srgbClr val="006699"/>
          </a:solidFill>
        </p:spPr>
      </p:sp>
      <p:sp>
        <p:nvSpPr>
          <p:cNvPr id="91" name="สี่เหลี่ยมผืนผ้า: มุมมน 90">
            <a:extLst>
              <a:ext uri="{FF2B5EF4-FFF2-40B4-BE49-F238E27FC236}">
                <a16:creationId xmlns:a16="http://schemas.microsoft.com/office/drawing/2014/main" id="{7460FE9D-0685-4090-D8A5-5FEB84857E86}"/>
              </a:ext>
            </a:extLst>
          </p:cNvPr>
          <p:cNvSpPr/>
          <p:nvPr/>
        </p:nvSpPr>
        <p:spPr>
          <a:xfrm>
            <a:off x="5287991" y="6241123"/>
            <a:ext cx="3738369" cy="97017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1B7506EA-96F9-0905-6448-6B045FEB4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3" t="70306"/>
          <a:stretch/>
        </p:blipFill>
        <p:spPr>
          <a:xfrm>
            <a:off x="5279326" y="4843633"/>
            <a:ext cx="3738369" cy="1469017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ED3862C5-2474-44A5-F5AD-BDDBFD93B881}"/>
              </a:ext>
            </a:extLst>
          </p:cNvPr>
          <p:cNvSpPr/>
          <p:nvPr/>
        </p:nvSpPr>
        <p:spPr>
          <a:xfrm>
            <a:off x="735751" y="1692463"/>
            <a:ext cx="7672492" cy="30294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8" name="AutoShape 2">
            <a:extLst>
              <a:ext uri="{FF2B5EF4-FFF2-40B4-BE49-F238E27FC236}">
                <a16:creationId xmlns:a16="http://schemas.microsoft.com/office/drawing/2014/main" id="{33ED86FE-4785-0EC7-1894-0A4D31A839AC}"/>
              </a:ext>
            </a:extLst>
          </p:cNvPr>
          <p:cNvSpPr/>
          <p:nvPr/>
        </p:nvSpPr>
        <p:spPr>
          <a:xfrm rot="10800000">
            <a:off x="0" y="-3"/>
            <a:ext cx="9143998" cy="65866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43" name="Picture 21">
            <a:extLst>
              <a:ext uri="{FF2B5EF4-FFF2-40B4-BE49-F238E27FC236}">
                <a16:creationId xmlns:a16="http://schemas.microsoft.com/office/drawing/2014/main" id="{DEC20579-6A70-F511-5A45-E996E9B77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50" y="108193"/>
            <a:ext cx="400011" cy="400011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D982D0E3-6CF3-6FDC-1BF6-959A61ABE641}"/>
              </a:ext>
            </a:extLst>
          </p:cNvPr>
          <p:cNvSpPr txBox="1"/>
          <p:nvPr/>
        </p:nvSpPr>
        <p:spPr>
          <a:xfrm>
            <a:off x="805066" y="2176290"/>
            <a:ext cx="753386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 </a:t>
            </a:r>
            <a:r>
              <a:rPr lang="th-TH" sz="4800" b="1" kern="0" dirty="0"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1C375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1C375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521EBE60-89D5-AC09-BEE2-34C6ED0A6244}"/>
              </a:ext>
            </a:extLst>
          </p:cNvPr>
          <p:cNvSpPr txBox="1"/>
          <p:nvPr/>
        </p:nvSpPr>
        <p:spPr>
          <a:xfrm>
            <a:off x="535534" y="115672"/>
            <a:ext cx="495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 X" panose="02000506090000020004" pitchFamily="2" charset="-34"/>
                <a:ea typeface="+mn-ea"/>
                <a:cs typeface="DB Helvethaica X" panose="02000506090000020004" pitchFamily="2" charset="-34"/>
              </a:rPr>
              <a:t>การประชุมคณะกรรมการทรัพยากรน้ำแห่งชาติ ครั้งที่ </a:t>
            </a:r>
            <a:r>
              <a:rPr lang="th-TH" sz="2000" b="1" spc="100" dirty="0">
                <a:solidFill>
                  <a:prstClr val="white"/>
                </a:solidFill>
                <a:latin typeface="DB Helvethaica X" panose="02000506090000020004" pitchFamily="2" charset="-34"/>
                <a:cs typeface="DB Helvethaica X" panose="02000506090000020004" pitchFamily="2" charset="-34"/>
              </a:rPr>
              <a:t>3</a:t>
            </a:r>
            <a:r>
              <a:rPr kumimoji="0" lang="th-TH" sz="20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lvethaica X" panose="02000506090000020004" pitchFamily="2" charset="-34"/>
                <a:ea typeface="+mn-ea"/>
                <a:cs typeface="DB Helvethaica X" panose="02000506090000020004" pitchFamily="2" charset="-34"/>
              </a:rPr>
              <a:t>/2565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lvethaica X" panose="02000506090000020004" pitchFamily="2" charset="-34"/>
              <a:ea typeface="+mn-ea"/>
              <a:cs typeface="DB Helvethaica X" panose="0200050609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C722CDD4-3362-3EF9-4174-2B165BB84B02}"/>
              </a:ext>
            </a:extLst>
          </p:cNvPr>
          <p:cNvGrpSpPr/>
          <p:nvPr/>
        </p:nvGrpSpPr>
        <p:grpSpPr>
          <a:xfrm>
            <a:off x="199587" y="206099"/>
            <a:ext cx="247135" cy="213658"/>
            <a:chOff x="199587" y="206099"/>
            <a:chExt cx="247135" cy="213658"/>
          </a:xfrm>
        </p:grpSpPr>
        <p:sp>
          <p:nvSpPr>
            <p:cNvPr id="93" name="สี่เหลี่ยมผืนผ้า 92">
              <a:extLst>
                <a:ext uri="{FF2B5EF4-FFF2-40B4-BE49-F238E27FC236}">
                  <a16:creationId xmlns:a16="http://schemas.microsoft.com/office/drawing/2014/main" id="{9F3617BA-E70F-855C-66C2-5966BDFFDEB2}"/>
                </a:ext>
              </a:extLst>
            </p:cNvPr>
            <p:cNvSpPr/>
            <p:nvPr/>
          </p:nvSpPr>
          <p:spPr>
            <a:xfrm>
              <a:off x="199587" y="206099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95" name="สี่เหลี่ยมผืนผ้า 94">
              <a:extLst>
                <a:ext uri="{FF2B5EF4-FFF2-40B4-BE49-F238E27FC236}">
                  <a16:creationId xmlns:a16="http://schemas.microsoft.com/office/drawing/2014/main" id="{09D03698-3BF4-1268-A54D-F9D4CE6F5971}"/>
                </a:ext>
              </a:extLst>
            </p:cNvPr>
            <p:cNvSpPr/>
            <p:nvPr/>
          </p:nvSpPr>
          <p:spPr>
            <a:xfrm>
              <a:off x="199587" y="289296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  <p:sp>
          <p:nvSpPr>
            <p:cNvPr id="96" name="สี่เหลี่ยมผืนผ้า 95">
              <a:extLst>
                <a:ext uri="{FF2B5EF4-FFF2-40B4-BE49-F238E27FC236}">
                  <a16:creationId xmlns:a16="http://schemas.microsoft.com/office/drawing/2014/main" id="{2BC8A994-54B5-FAC1-B1AC-967C3B2B7451}"/>
                </a:ext>
              </a:extLst>
            </p:cNvPr>
            <p:cNvSpPr/>
            <p:nvPr/>
          </p:nvSpPr>
          <p:spPr>
            <a:xfrm>
              <a:off x="199587" y="374038"/>
              <a:ext cx="24713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endParaRPr>
            </a:p>
          </p:txBody>
        </p:sp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C3E571D-14D4-59B2-10AD-22624706D435}"/>
              </a:ext>
            </a:extLst>
          </p:cNvPr>
          <p:cNvSpPr/>
          <p:nvPr/>
        </p:nvSpPr>
        <p:spPr>
          <a:xfrm>
            <a:off x="5153024" y="6339815"/>
            <a:ext cx="3990974" cy="288292"/>
          </a:xfrm>
          <a:prstGeom prst="roundRect">
            <a:avLst>
              <a:gd name="adj" fmla="val 50000"/>
            </a:avLst>
          </a:prstGeom>
          <a:solidFill>
            <a:srgbClr val="ED7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3496F90-F216-089F-ED60-3BA5739A3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/>
          <a:stretch/>
        </p:blipFill>
        <p:spPr>
          <a:xfrm>
            <a:off x="8155276" y="96239"/>
            <a:ext cx="413745" cy="4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917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375F"/>
      </a:accent1>
      <a:accent2>
        <a:srgbClr val="D1B058"/>
      </a:accent2>
      <a:accent3>
        <a:srgbClr val="4A81C8"/>
      </a:accent3>
      <a:accent4>
        <a:srgbClr val="1C375F"/>
      </a:accent4>
      <a:accent5>
        <a:srgbClr val="D1B058"/>
      </a:accent5>
      <a:accent6>
        <a:srgbClr val="4A81C8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375F"/>
      </a:accent1>
      <a:accent2>
        <a:srgbClr val="D1B058"/>
      </a:accent2>
      <a:accent3>
        <a:srgbClr val="4A81C8"/>
      </a:accent3>
      <a:accent4>
        <a:srgbClr val="1C375F"/>
      </a:accent4>
      <a:accent5>
        <a:srgbClr val="D1B058"/>
      </a:accent5>
      <a:accent6>
        <a:srgbClr val="4A81C8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</TotalTime>
  <Words>278</Words>
  <Application>Microsoft Office PowerPoint</Application>
  <PresentationFormat>นำเสนอทางหน้าจอ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DB Helvethaica X</vt:lpstr>
      <vt:lpstr>TH SarabunPSK</vt:lpstr>
      <vt:lpstr>Verdana</vt:lpstr>
      <vt:lpstr>ธีมของ Office</vt:lpstr>
      <vt:lpstr>Office Theme</vt:lpstr>
      <vt:lpstr>1_ธีมของ Office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Mananya T.</dc:creator>
  <cp:lastModifiedBy>PC621-011</cp:lastModifiedBy>
  <cp:revision>29</cp:revision>
  <dcterms:created xsi:type="dcterms:W3CDTF">2022-09-16T03:41:02Z</dcterms:created>
  <dcterms:modified xsi:type="dcterms:W3CDTF">2022-09-29T12:59:47Z</dcterms:modified>
</cp:coreProperties>
</file>